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77" r:id="rId2"/>
    <p:sldId id="298" r:id="rId3"/>
    <p:sldId id="299" r:id="rId4"/>
    <p:sldId id="300" r:id="rId5"/>
    <p:sldId id="301" r:id="rId6"/>
    <p:sldId id="302" r:id="rId7"/>
    <p:sldId id="303" r:id="rId8"/>
    <p:sldId id="304" r:id="rId9"/>
    <p:sldId id="305" r:id="rId10"/>
    <p:sldId id="306" r:id="rId11"/>
    <p:sldId id="307" r:id="rId12"/>
    <p:sldId id="308" r:id="rId13"/>
    <p:sldId id="309" r:id="rId14"/>
    <p:sldId id="310" r:id="rId15"/>
    <p:sldId id="311" r:id="rId16"/>
    <p:sldId id="313" r:id="rId17"/>
    <p:sldId id="314" r:id="rId18"/>
    <p:sldId id="315" r:id="rId19"/>
    <p:sldId id="316" r:id="rId20"/>
    <p:sldId id="317"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C2D13C-2F23-4AF2-94E0-4F4583B4A148}" v="3" dt="2025-02-12T17:14:25.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407" autoAdjust="0"/>
  </p:normalViewPr>
  <p:slideViewPr>
    <p:cSldViewPr snapToGrid="0">
      <p:cViewPr varScale="1">
        <p:scale>
          <a:sx n="111" d="100"/>
          <a:sy n="111" d="100"/>
        </p:scale>
        <p:origin x="59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ryn Emmerich-Choi" userId="fd584ae0-7446-4961-b1f2-b3a4b67384b5" providerId="ADAL" clId="{53C94B11-E34D-43E5-8304-8BA112E8B79C}"/>
    <pc:docChg chg="undo custSel addSld delSld modSld">
      <pc:chgData name="Tarryn Emmerich-Choi" userId="fd584ae0-7446-4961-b1f2-b3a4b67384b5" providerId="ADAL" clId="{53C94B11-E34D-43E5-8304-8BA112E8B79C}" dt="2024-09-11T16:59:52.043" v="243" actId="2696"/>
      <pc:docMkLst>
        <pc:docMk/>
      </pc:docMkLst>
      <pc:sldChg chg="del">
        <pc:chgData name="Tarryn Emmerich-Choi" userId="fd584ae0-7446-4961-b1f2-b3a4b67384b5" providerId="ADAL" clId="{53C94B11-E34D-43E5-8304-8BA112E8B79C}" dt="2024-08-27T20:20:57.055" v="222" actId="2696"/>
        <pc:sldMkLst>
          <pc:docMk/>
          <pc:sldMk cId="517608207" sldId="294"/>
        </pc:sldMkLst>
      </pc:sldChg>
      <pc:sldChg chg="del">
        <pc:chgData name="Tarryn Emmerich-Choi" userId="fd584ae0-7446-4961-b1f2-b3a4b67384b5" providerId="ADAL" clId="{53C94B11-E34D-43E5-8304-8BA112E8B79C}" dt="2024-08-27T20:21:01.610" v="223" actId="2696"/>
        <pc:sldMkLst>
          <pc:docMk/>
          <pc:sldMk cId="3637104583" sldId="295"/>
        </pc:sldMkLst>
      </pc:sldChg>
      <pc:sldChg chg="modSp mod">
        <pc:chgData name="Tarryn Emmerich-Choi" userId="fd584ae0-7446-4961-b1f2-b3a4b67384b5" providerId="ADAL" clId="{53C94B11-E34D-43E5-8304-8BA112E8B79C}" dt="2024-08-27T20:44:27.876" v="229" actId="14100"/>
        <pc:sldMkLst>
          <pc:docMk/>
          <pc:sldMk cId="230427175" sldId="298"/>
        </pc:sldMkLst>
        <pc:spChg chg="mod">
          <ac:chgData name="Tarryn Emmerich-Choi" userId="fd584ae0-7446-4961-b1f2-b3a4b67384b5" providerId="ADAL" clId="{53C94B11-E34D-43E5-8304-8BA112E8B79C}" dt="2024-08-27T20:20:37.515" v="221" actId="1076"/>
          <ac:spMkLst>
            <pc:docMk/>
            <pc:sldMk cId="230427175" sldId="298"/>
            <ac:spMk id="3" creationId="{3C505D55-737C-38EF-FCE0-91E72B245939}"/>
          </ac:spMkLst>
        </pc:spChg>
        <pc:spChg chg="mod">
          <ac:chgData name="Tarryn Emmerich-Choi" userId="fd584ae0-7446-4961-b1f2-b3a4b67384b5" providerId="ADAL" clId="{53C94B11-E34D-43E5-8304-8BA112E8B79C}" dt="2024-08-27T20:44:27.876" v="229" actId="14100"/>
          <ac:spMkLst>
            <pc:docMk/>
            <pc:sldMk cId="230427175" sldId="298"/>
            <ac:spMk id="4" creationId="{BE0ED108-F44A-F1C8-98E5-31E2EF9BBEFE}"/>
          </ac:spMkLst>
        </pc:spChg>
      </pc:sldChg>
      <pc:sldChg chg="modSp mod">
        <pc:chgData name="Tarryn Emmerich-Choi" userId="fd584ae0-7446-4961-b1f2-b3a4b67384b5" providerId="ADAL" clId="{53C94B11-E34D-43E5-8304-8BA112E8B79C}" dt="2024-08-27T20:41:30.583" v="228" actId="14100"/>
        <pc:sldMkLst>
          <pc:docMk/>
          <pc:sldMk cId="3653014692" sldId="299"/>
        </pc:sldMkLst>
        <pc:spChg chg="mod">
          <ac:chgData name="Tarryn Emmerich-Choi" userId="fd584ae0-7446-4961-b1f2-b3a4b67384b5" providerId="ADAL" clId="{53C94B11-E34D-43E5-8304-8BA112E8B79C}" dt="2024-08-27T20:41:30.583" v="228" actId="14100"/>
          <ac:spMkLst>
            <pc:docMk/>
            <pc:sldMk cId="3653014692" sldId="299"/>
            <ac:spMk id="4" creationId="{8FD4375C-C8E8-8059-7FC7-F271FBE5C93C}"/>
          </ac:spMkLst>
        </pc:spChg>
      </pc:sldChg>
      <pc:sldChg chg="modSp mod">
        <pc:chgData name="Tarryn Emmerich-Choi" userId="fd584ae0-7446-4961-b1f2-b3a4b67384b5" providerId="ADAL" clId="{53C94B11-E34D-43E5-8304-8BA112E8B79C}" dt="2024-08-27T20:34:34.488" v="226" actId="14100"/>
        <pc:sldMkLst>
          <pc:docMk/>
          <pc:sldMk cId="3025680850" sldId="302"/>
        </pc:sldMkLst>
        <pc:spChg chg="mod">
          <ac:chgData name="Tarryn Emmerich-Choi" userId="fd584ae0-7446-4961-b1f2-b3a4b67384b5" providerId="ADAL" clId="{53C94B11-E34D-43E5-8304-8BA112E8B79C}" dt="2024-08-27T20:34:34.488" v="226" actId="14100"/>
          <ac:spMkLst>
            <pc:docMk/>
            <pc:sldMk cId="3025680850" sldId="302"/>
            <ac:spMk id="2" creationId="{3414898C-BF02-5786-1A13-145AFF3C6EFB}"/>
          </ac:spMkLst>
        </pc:spChg>
      </pc:sldChg>
      <pc:sldChg chg="modSp mod">
        <pc:chgData name="Tarryn Emmerich-Choi" userId="fd584ae0-7446-4961-b1f2-b3a4b67384b5" providerId="ADAL" clId="{53C94B11-E34D-43E5-8304-8BA112E8B79C}" dt="2024-08-27T20:20:01.757" v="212" actId="255"/>
        <pc:sldMkLst>
          <pc:docMk/>
          <pc:sldMk cId="3656984645" sldId="303"/>
        </pc:sldMkLst>
        <pc:spChg chg="mod">
          <ac:chgData name="Tarryn Emmerich-Choi" userId="fd584ae0-7446-4961-b1f2-b3a4b67384b5" providerId="ADAL" clId="{53C94B11-E34D-43E5-8304-8BA112E8B79C}" dt="2024-08-27T20:20:01.757" v="212" actId="255"/>
          <ac:spMkLst>
            <pc:docMk/>
            <pc:sldMk cId="3656984645" sldId="303"/>
            <ac:spMk id="4" creationId="{CB16EE2D-23F0-936E-6B83-6379565C99FE}"/>
          </ac:spMkLst>
        </pc:spChg>
      </pc:sldChg>
      <pc:sldChg chg="modSp mod">
        <pc:chgData name="Tarryn Emmerich-Choi" userId="fd584ae0-7446-4961-b1f2-b3a4b67384b5" providerId="ADAL" clId="{53C94B11-E34D-43E5-8304-8BA112E8B79C}" dt="2024-08-27T20:19:52.517" v="210" actId="2711"/>
        <pc:sldMkLst>
          <pc:docMk/>
          <pc:sldMk cId="80853924" sldId="304"/>
        </pc:sldMkLst>
        <pc:spChg chg="mod">
          <ac:chgData name="Tarryn Emmerich-Choi" userId="fd584ae0-7446-4961-b1f2-b3a4b67384b5" providerId="ADAL" clId="{53C94B11-E34D-43E5-8304-8BA112E8B79C}" dt="2024-08-27T20:19:52.517" v="210" actId="2711"/>
          <ac:spMkLst>
            <pc:docMk/>
            <pc:sldMk cId="80853924" sldId="304"/>
            <ac:spMk id="4" creationId="{5755C42A-9060-AD33-C5E9-494696F546A2}"/>
          </ac:spMkLst>
        </pc:spChg>
      </pc:sldChg>
      <pc:sldChg chg="modSp mod">
        <pc:chgData name="Tarryn Emmerich-Choi" userId="fd584ae0-7446-4961-b1f2-b3a4b67384b5" providerId="ADAL" clId="{53C94B11-E34D-43E5-8304-8BA112E8B79C}" dt="2024-08-27T20:19:44.178" v="209" actId="255"/>
        <pc:sldMkLst>
          <pc:docMk/>
          <pc:sldMk cId="3312466052" sldId="306"/>
        </pc:sldMkLst>
        <pc:spChg chg="mod">
          <ac:chgData name="Tarryn Emmerich-Choi" userId="fd584ae0-7446-4961-b1f2-b3a4b67384b5" providerId="ADAL" clId="{53C94B11-E34D-43E5-8304-8BA112E8B79C}" dt="2024-08-27T19:56:00.178" v="22" actId="1076"/>
          <ac:spMkLst>
            <pc:docMk/>
            <pc:sldMk cId="3312466052" sldId="306"/>
            <ac:spMk id="2" creationId="{4806CE7C-D7F5-0A98-97EE-544FFC710D04}"/>
          </ac:spMkLst>
        </pc:spChg>
        <pc:spChg chg="mod">
          <ac:chgData name="Tarryn Emmerich-Choi" userId="fd584ae0-7446-4961-b1f2-b3a4b67384b5" providerId="ADAL" clId="{53C94B11-E34D-43E5-8304-8BA112E8B79C}" dt="2024-08-27T20:19:44.178" v="209" actId="255"/>
          <ac:spMkLst>
            <pc:docMk/>
            <pc:sldMk cId="3312466052" sldId="306"/>
            <ac:spMk id="4" creationId="{484AD693-AB60-10EF-5CAE-D5AB19C8AB6C}"/>
          </ac:spMkLst>
        </pc:spChg>
      </pc:sldChg>
      <pc:sldChg chg="modSp mod">
        <pc:chgData name="Tarryn Emmerich-Choi" userId="fd584ae0-7446-4961-b1f2-b3a4b67384b5" providerId="ADAL" clId="{53C94B11-E34D-43E5-8304-8BA112E8B79C}" dt="2024-08-27T20:10:07.952" v="24" actId="2711"/>
        <pc:sldMkLst>
          <pc:docMk/>
          <pc:sldMk cId="3091819751" sldId="307"/>
        </pc:sldMkLst>
        <pc:spChg chg="mod">
          <ac:chgData name="Tarryn Emmerich-Choi" userId="fd584ae0-7446-4961-b1f2-b3a4b67384b5" providerId="ADAL" clId="{53C94B11-E34D-43E5-8304-8BA112E8B79C}" dt="2024-08-27T20:10:07.952" v="24" actId="2711"/>
          <ac:spMkLst>
            <pc:docMk/>
            <pc:sldMk cId="3091819751" sldId="307"/>
            <ac:spMk id="2" creationId="{46E2F2EF-C1CF-B80C-2535-7CE83DFA94B9}"/>
          </ac:spMkLst>
        </pc:spChg>
      </pc:sldChg>
      <pc:sldChg chg="modSp mod">
        <pc:chgData name="Tarryn Emmerich-Choi" userId="fd584ae0-7446-4961-b1f2-b3a4b67384b5" providerId="ADAL" clId="{53C94B11-E34D-43E5-8304-8BA112E8B79C}" dt="2024-08-27T20:19:28.571" v="206" actId="114"/>
        <pc:sldMkLst>
          <pc:docMk/>
          <pc:sldMk cId="2644582531" sldId="308"/>
        </pc:sldMkLst>
        <pc:spChg chg="mod">
          <ac:chgData name="Tarryn Emmerich-Choi" userId="fd584ae0-7446-4961-b1f2-b3a4b67384b5" providerId="ADAL" clId="{53C94B11-E34D-43E5-8304-8BA112E8B79C}" dt="2024-08-27T19:55:30.288" v="20" actId="1076"/>
          <ac:spMkLst>
            <pc:docMk/>
            <pc:sldMk cId="2644582531" sldId="308"/>
            <ac:spMk id="2" creationId="{D8230932-BD7C-B90F-2E8D-62DF06493C31}"/>
          </ac:spMkLst>
        </pc:spChg>
        <pc:spChg chg="mod">
          <ac:chgData name="Tarryn Emmerich-Choi" userId="fd584ae0-7446-4961-b1f2-b3a4b67384b5" providerId="ADAL" clId="{53C94B11-E34D-43E5-8304-8BA112E8B79C}" dt="2024-08-27T20:19:28.571" v="206" actId="114"/>
          <ac:spMkLst>
            <pc:docMk/>
            <pc:sldMk cId="2644582531" sldId="308"/>
            <ac:spMk id="4" creationId="{F6A17CC8-048D-51C7-E9E8-AF660321A29E}"/>
          </ac:spMkLst>
        </pc:spChg>
      </pc:sldChg>
      <pc:sldChg chg="modSp new mod">
        <pc:chgData name="Tarryn Emmerich-Choi" userId="fd584ae0-7446-4961-b1f2-b3a4b67384b5" providerId="ADAL" clId="{53C94B11-E34D-43E5-8304-8BA112E8B79C}" dt="2024-08-27T20:19:11.768" v="202" actId="114"/>
        <pc:sldMkLst>
          <pc:docMk/>
          <pc:sldMk cId="2105787249" sldId="309"/>
        </pc:sldMkLst>
        <pc:spChg chg="mod">
          <ac:chgData name="Tarryn Emmerich-Choi" userId="fd584ae0-7446-4961-b1f2-b3a4b67384b5" providerId="ADAL" clId="{53C94B11-E34D-43E5-8304-8BA112E8B79C}" dt="2024-08-27T20:10:41.456" v="30" actId="1076"/>
          <ac:spMkLst>
            <pc:docMk/>
            <pc:sldMk cId="2105787249" sldId="309"/>
            <ac:spMk id="2" creationId="{7270249F-7C50-D220-A87B-7CAF7397D5E1}"/>
          </ac:spMkLst>
        </pc:spChg>
        <pc:spChg chg="mod">
          <ac:chgData name="Tarryn Emmerich-Choi" userId="fd584ae0-7446-4961-b1f2-b3a4b67384b5" providerId="ADAL" clId="{53C94B11-E34D-43E5-8304-8BA112E8B79C}" dt="2024-08-27T20:19:11.768" v="202" actId="114"/>
          <ac:spMkLst>
            <pc:docMk/>
            <pc:sldMk cId="2105787249" sldId="309"/>
            <ac:spMk id="4" creationId="{630F6CE6-2BC2-4FA0-29A9-74AC1AA48F21}"/>
          </ac:spMkLst>
        </pc:spChg>
      </pc:sldChg>
      <pc:sldChg chg="addSp delSp modSp new mod">
        <pc:chgData name="Tarryn Emmerich-Choi" userId="fd584ae0-7446-4961-b1f2-b3a4b67384b5" providerId="ADAL" clId="{53C94B11-E34D-43E5-8304-8BA112E8B79C}" dt="2024-08-27T20:18:14.686" v="199" actId="255"/>
        <pc:sldMkLst>
          <pc:docMk/>
          <pc:sldMk cId="1236256500" sldId="310"/>
        </pc:sldMkLst>
        <pc:spChg chg="mod">
          <ac:chgData name="Tarryn Emmerich-Choi" userId="fd584ae0-7446-4961-b1f2-b3a4b67384b5" providerId="ADAL" clId="{53C94B11-E34D-43E5-8304-8BA112E8B79C}" dt="2024-08-27T20:11:34.256" v="44" actId="1076"/>
          <ac:spMkLst>
            <pc:docMk/>
            <pc:sldMk cId="1236256500" sldId="310"/>
            <ac:spMk id="2" creationId="{EF7D06E4-1DC6-44B6-0C00-DFBDA017F8E3}"/>
          </ac:spMkLst>
        </pc:spChg>
        <pc:spChg chg="mod">
          <ac:chgData name="Tarryn Emmerich-Choi" userId="fd584ae0-7446-4961-b1f2-b3a4b67384b5" providerId="ADAL" clId="{53C94B11-E34D-43E5-8304-8BA112E8B79C}" dt="2024-08-27T20:18:14.686" v="199" actId="255"/>
          <ac:spMkLst>
            <pc:docMk/>
            <pc:sldMk cId="1236256500" sldId="310"/>
            <ac:spMk id="4" creationId="{539B8A4B-D41B-C332-E738-D8AB26095B0C}"/>
          </ac:spMkLst>
        </pc:spChg>
        <pc:spChg chg="add del">
          <ac:chgData name="Tarryn Emmerich-Choi" userId="fd584ae0-7446-4961-b1f2-b3a4b67384b5" providerId="ADAL" clId="{53C94B11-E34D-43E5-8304-8BA112E8B79C}" dt="2024-08-27T20:12:52.768" v="131" actId="22"/>
          <ac:spMkLst>
            <pc:docMk/>
            <pc:sldMk cId="1236256500" sldId="310"/>
            <ac:spMk id="6" creationId="{05F02608-1B29-7404-F29D-0235642AFCFD}"/>
          </ac:spMkLst>
        </pc:spChg>
      </pc:sldChg>
      <pc:sldChg chg="addSp delSp modSp new mod">
        <pc:chgData name="Tarryn Emmerich-Choi" userId="fd584ae0-7446-4961-b1f2-b3a4b67384b5" providerId="ADAL" clId="{53C94B11-E34D-43E5-8304-8BA112E8B79C}" dt="2024-08-27T20:14:22.154" v="143" actId="22"/>
        <pc:sldMkLst>
          <pc:docMk/>
          <pc:sldMk cId="1571500440" sldId="311"/>
        </pc:sldMkLst>
        <pc:spChg chg="mod">
          <ac:chgData name="Tarryn Emmerich-Choi" userId="fd584ae0-7446-4961-b1f2-b3a4b67384b5" providerId="ADAL" clId="{53C94B11-E34D-43E5-8304-8BA112E8B79C}" dt="2024-08-27T20:14:06.053" v="139" actId="1076"/>
          <ac:spMkLst>
            <pc:docMk/>
            <pc:sldMk cId="1571500440" sldId="311"/>
            <ac:spMk id="2" creationId="{CC23A9BB-10C4-5A6C-B644-FB5374975402}"/>
          </ac:spMkLst>
        </pc:spChg>
        <pc:spChg chg="mod">
          <ac:chgData name="Tarryn Emmerich-Choi" userId="fd584ae0-7446-4961-b1f2-b3a4b67384b5" providerId="ADAL" clId="{53C94B11-E34D-43E5-8304-8BA112E8B79C}" dt="2024-08-27T20:14:15.595" v="141"/>
          <ac:spMkLst>
            <pc:docMk/>
            <pc:sldMk cId="1571500440" sldId="311"/>
            <ac:spMk id="4" creationId="{6A5B0542-4A88-C5A5-E641-45A3C673E036}"/>
          </ac:spMkLst>
        </pc:spChg>
        <pc:spChg chg="add del">
          <ac:chgData name="Tarryn Emmerich-Choi" userId="fd584ae0-7446-4961-b1f2-b3a4b67384b5" providerId="ADAL" clId="{53C94B11-E34D-43E5-8304-8BA112E8B79C}" dt="2024-08-27T20:14:22.154" v="143" actId="22"/>
          <ac:spMkLst>
            <pc:docMk/>
            <pc:sldMk cId="1571500440" sldId="311"/>
            <ac:spMk id="6" creationId="{BBB90DCA-735A-7A63-033A-0BAB45377A33}"/>
          </ac:spMkLst>
        </pc:spChg>
      </pc:sldChg>
      <pc:sldChg chg="modSp new del mod">
        <pc:chgData name="Tarryn Emmerich-Choi" userId="fd584ae0-7446-4961-b1f2-b3a4b67384b5" providerId="ADAL" clId="{53C94B11-E34D-43E5-8304-8BA112E8B79C}" dt="2024-09-11T16:59:52.043" v="243" actId="2696"/>
        <pc:sldMkLst>
          <pc:docMk/>
          <pc:sldMk cId="3486352571" sldId="312"/>
        </pc:sldMkLst>
        <pc:spChg chg="mod">
          <ac:chgData name="Tarryn Emmerich-Choi" userId="fd584ae0-7446-4961-b1f2-b3a4b67384b5" providerId="ADAL" clId="{53C94B11-E34D-43E5-8304-8BA112E8B79C}" dt="2024-08-27T20:15:20.684" v="157" actId="1076"/>
          <ac:spMkLst>
            <pc:docMk/>
            <pc:sldMk cId="3486352571" sldId="312"/>
            <ac:spMk id="2" creationId="{171413D7-CA6F-1880-F541-B64914DC4C22}"/>
          </ac:spMkLst>
        </pc:spChg>
        <pc:spChg chg="mod">
          <ac:chgData name="Tarryn Emmerich-Choi" userId="fd584ae0-7446-4961-b1f2-b3a4b67384b5" providerId="ADAL" clId="{53C94B11-E34D-43E5-8304-8BA112E8B79C}" dt="2024-08-27T20:15:13.817" v="156" actId="6549"/>
          <ac:spMkLst>
            <pc:docMk/>
            <pc:sldMk cId="3486352571" sldId="312"/>
            <ac:spMk id="4" creationId="{7916C107-AB25-39C0-B27C-0D207A08D64B}"/>
          </ac:spMkLst>
        </pc:spChg>
      </pc:sldChg>
      <pc:sldChg chg="modSp new mod">
        <pc:chgData name="Tarryn Emmerich-Choi" userId="fd584ae0-7446-4961-b1f2-b3a4b67384b5" providerId="ADAL" clId="{53C94B11-E34D-43E5-8304-8BA112E8B79C}" dt="2024-08-27T20:16:08.888" v="171" actId="6549"/>
        <pc:sldMkLst>
          <pc:docMk/>
          <pc:sldMk cId="1931603242" sldId="313"/>
        </pc:sldMkLst>
        <pc:spChg chg="mod">
          <ac:chgData name="Tarryn Emmerich-Choi" userId="fd584ae0-7446-4961-b1f2-b3a4b67384b5" providerId="ADAL" clId="{53C94B11-E34D-43E5-8304-8BA112E8B79C}" dt="2024-08-27T20:15:52.944" v="168" actId="1076"/>
          <ac:spMkLst>
            <pc:docMk/>
            <pc:sldMk cId="1931603242" sldId="313"/>
            <ac:spMk id="2" creationId="{F5E31AF1-E590-5753-F1BB-88399A3F0720}"/>
          </ac:spMkLst>
        </pc:spChg>
        <pc:spChg chg="mod">
          <ac:chgData name="Tarryn Emmerich-Choi" userId="fd584ae0-7446-4961-b1f2-b3a4b67384b5" providerId="ADAL" clId="{53C94B11-E34D-43E5-8304-8BA112E8B79C}" dt="2024-08-27T20:16:08.888" v="171" actId="6549"/>
          <ac:spMkLst>
            <pc:docMk/>
            <pc:sldMk cId="1931603242" sldId="313"/>
            <ac:spMk id="4" creationId="{1C54F9B5-5562-12DA-BE52-DD068CE66A73}"/>
          </ac:spMkLst>
        </pc:spChg>
      </pc:sldChg>
      <pc:sldChg chg="modSp new mod">
        <pc:chgData name="Tarryn Emmerich-Choi" userId="fd584ae0-7446-4961-b1f2-b3a4b67384b5" providerId="ADAL" clId="{53C94B11-E34D-43E5-8304-8BA112E8B79C}" dt="2024-09-11T16:59:07.674" v="242" actId="20577"/>
        <pc:sldMkLst>
          <pc:docMk/>
          <pc:sldMk cId="6179770" sldId="314"/>
        </pc:sldMkLst>
        <pc:spChg chg="mod">
          <ac:chgData name="Tarryn Emmerich-Choi" userId="fd584ae0-7446-4961-b1f2-b3a4b67384b5" providerId="ADAL" clId="{53C94B11-E34D-43E5-8304-8BA112E8B79C}" dt="2024-08-27T20:16:54.269" v="182" actId="1076"/>
          <ac:spMkLst>
            <pc:docMk/>
            <pc:sldMk cId="6179770" sldId="314"/>
            <ac:spMk id="2" creationId="{53E5F24F-FB0B-A62F-BC23-8887856B96B9}"/>
          </ac:spMkLst>
        </pc:spChg>
        <pc:spChg chg="mod">
          <ac:chgData name="Tarryn Emmerich-Choi" userId="fd584ae0-7446-4961-b1f2-b3a4b67384b5" providerId="ADAL" clId="{53C94B11-E34D-43E5-8304-8BA112E8B79C}" dt="2024-09-11T16:59:07.674" v="242" actId="20577"/>
          <ac:spMkLst>
            <pc:docMk/>
            <pc:sldMk cId="6179770" sldId="314"/>
            <ac:spMk id="4" creationId="{69945CFD-8AA5-C59E-B152-B191B0E21223}"/>
          </ac:spMkLst>
        </pc:spChg>
      </pc:sldChg>
    </pc:docChg>
  </pc:docChgLst>
  <pc:docChgLst>
    <pc:chgData name="Tarryn Emmerich-Choi" userId="fd584ae0-7446-4961-b1f2-b3a4b67384b5" providerId="ADAL" clId="{F4C2D13C-2F23-4AF2-94E0-4F4583B4A148}"/>
    <pc:docChg chg="custSel addSld modSld">
      <pc:chgData name="Tarryn Emmerich-Choi" userId="fd584ae0-7446-4961-b1f2-b3a4b67384b5" providerId="ADAL" clId="{F4C2D13C-2F23-4AF2-94E0-4F4583B4A148}" dt="2025-02-12T17:40:25.528" v="156" actId="27636"/>
      <pc:docMkLst>
        <pc:docMk/>
      </pc:docMkLst>
      <pc:sldChg chg="modSp mod">
        <pc:chgData name="Tarryn Emmerich-Choi" userId="fd584ae0-7446-4961-b1f2-b3a4b67384b5" providerId="ADAL" clId="{F4C2D13C-2F23-4AF2-94E0-4F4583B4A148}" dt="2025-02-12T17:40:25.528" v="156" actId="27636"/>
        <pc:sldMkLst>
          <pc:docMk/>
          <pc:sldMk cId="4057905214" sldId="277"/>
        </pc:sldMkLst>
        <pc:spChg chg="mod">
          <ac:chgData name="Tarryn Emmerich-Choi" userId="fd584ae0-7446-4961-b1f2-b3a4b67384b5" providerId="ADAL" clId="{F4C2D13C-2F23-4AF2-94E0-4F4583B4A148}" dt="2025-02-12T17:01:49.527" v="86" actId="20577"/>
          <ac:spMkLst>
            <pc:docMk/>
            <pc:sldMk cId="4057905214" sldId="277"/>
            <ac:spMk id="3" creationId="{EAAE5A45-6B23-47F6-86D5-55432D131B3F}"/>
          </ac:spMkLst>
        </pc:spChg>
        <pc:spChg chg="mod">
          <ac:chgData name="Tarryn Emmerich-Choi" userId="fd584ae0-7446-4961-b1f2-b3a4b67384b5" providerId="ADAL" clId="{F4C2D13C-2F23-4AF2-94E0-4F4583B4A148}" dt="2025-02-12T17:40:25.528" v="156" actId="27636"/>
          <ac:spMkLst>
            <pc:docMk/>
            <pc:sldMk cId="4057905214" sldId="277"/>
            <ac:spMk id="4" creationId="{C0365913-002D-43E5-950D-E319819D3583}"/>
          </ac:spMkLst>
        </pc:spChg>
      </pc:sldChg>
      <pc:sldChg chg="modSp mod">
        <pc:chgData name="Tarryn Emmerich-Choi" userId="fd584ae0-7446-4961-b1f2-b3a4b67384b5" providerId="ADAL" clId="{F4C2D13C-2F23-4AF2-94E0-4F4583B4A148}" dt="2025-02-12T17:15:21.645" v="147" actId="1076"/>
        <pc:sldMkLst>
          <pc:docMk/>
          <pc:sldMk cId="230427175" sldId="298"/>
        </pc:sldMkLst>
        <pc:spChg chg="mod">
          <ac:chgData name="Tarryn Emmerich-Choi" userId="fd584ae0-7446-4961-b1f2-b3a4b67384b5" providerId="ADAL" clId="{F4C2D13C-2F23-4AF2-94E0-4F4583B4A148}" dt="2025-02-12T17:15:21.645" v="147" actId="1076"/>
          <ac:spMkLst>
            <pc:docMk/>
            <pc:sldMk cId="230427175" sldId="298"/>
            <ac:spMk id="4" creationId="{BE0ED108-F44A-F1C8-98E5-31E2EF9BBEFE}"/>
          </ac:spMkLst>
        </pc:spChg>
      </pc:sldChg>
      <pc:sldChg chg="modSp mod">
        <pc:chgData name="Tarryn Emmerich-Choi" userId="fd584ae0-7446-4961-b1f2-b3a4b67384b5" providerId="ADAL" clId="{F4C2D13C-2F23-4AF2-94E0-4F4583B4A148}" dt="2025-02-12T17:02:34.412" v="91" actId="2711"/>
        <pc:sldMkLst>
          <pc:docMk/>
          <pc:sldMk cId="3653014692" sldId="299"/>
        </pc:sldMkLst>
        <pc:spChg chg="mod">
          <ac:chgData name="Tarryn Emmerich-Choi" userId="fd584ae0-7446-4961-b1f2-b3a4b67384b5" providerId="ADAL" clId="{F4C2D13C-2F23-4AF2-94E0-4F4583B4A148}" dt="2025-02-12T17:02:34.412" v="91" actId="2711"/>
          <ac:spMkLst>
            <pc:docMk/>
            <pc:sldMk cId="3653014692" sldId="299"/>
            <ac:spMk id="4" creationId="{8FD4375C-C8E8-8059-7FC7-F271FBE5C93C}"/>
          </ac:spMkLst>
        </pc:spChg>
      </pc:sldChg>
      <pc:sldChg chg="modSp mod">
        <pc:chgData name="Tarryn Emmerich-Choi" userId="fd584ae0-7446-4961-b1f2-b3a4b67384b5" providerId="ADAL" clId="{F4C2D13C-2F23-4AF2-94E0-4F4583B4A148}" dt="2025-02-12T17:02:41.934" v="93" actId="120"/>
        <pc:sldMkLst>
          <pc:docMk/>
          <pc:sldMk cId="4132655444" sldId="300"/>
        </pc:sldMkLst>
        <pc:spChg chg="mod">
          <ac:chgData name="Tarryn Emmerich-Choi" userId="fd584ae0-7446-4961-b1f2-b3a4b67384b5" providerId="ADAL" clId="{F4C2D13C-2F23-4AF2-94E0-4F4583B4A148}" dt="2025-02-12T17:02:41.934" v="93" actId="120"/>
          <ac:spMkLst>
            <pc:docMk/>
            <pc:sldMk cId="4132655444" sldId="300"/>
            <ac:spMk id="4" creationId="{3F7BE7FC-CB8E-5B92-A513-A29EDB9CBEE2}"/>
          </ac:spMkLst>
        </pc:spChg>
      </pc:sldChg>
      <pc:sldChg chg="modSp mod">
        <pc:chgData name="Tarryn Emmerich-Choi" userId="fd584ae0-7446-4961-b1f2-b3a4b67384b5" providerId="ADAL" clId="{F4C2D13C-2F23-4AF2-94E0-4F4583B4A148}" dt="2025-02-12T17:02:47.944" v="94" actId="2711"/>
        <pc:sldMkLst>
          <pc:docMk/>
          <pc:sldMk cId="2374807883" sldId="301"/>
        </pc:sldMkLst>
        <pc:spChg chg="mod">
          <ac:chgData name="Tarryn Emmerich-Choi" userId="fd584ae0-7446-4961-b1f2-b3a4b67384b5" providerId="ADAL" clId="{F4C2D13C-2F23-4AF2-94E0-4F4583B4A148}" dt="2025-02-12T17:02:47.944" v="94" actId="2711"/>
          <ac:spMkLst>
            <pc:docMk/>
            <pc:sldMk cId="2374807883" sldId="301"/>
            <ac:spMk id="4" creationId="{3F115F3E-543C-823A-C656-9746D908BA42}"/>
          </ac:spMkLst>
        </pc:spChg>
      </pc:sldChg>
      <pc:sldChg chg="modSp mod">
        <pc:chgData name="Tarryn Emmerich-Choi" userId="fd584ae0-7446-4961-b1f2-b3a4b67384b5" providerId="ADAL" clId="{F4C2D13C-2F23-4AF2-94E0-4F4583B4A148}" dt="2025-02-12T17:02:54.035" v="95" actId="2711"/>
        <pc:sldMkLst>
          <pc:docMk/>
          <pc:sldMk cId="3025680850" sldId="302"/>
        </pc:sldMkLst>
        <pc:spChg chg="mod">
          <ac:chgData name="Tarryn Emmerich-Choi" userId="fd584ae0-7446-4961-b1f2-b3a4b67384b5" providerId="ADAL" clId="{F4C2D13C-2F23-4AF2-94E0-4F4583B4A148}" dt="2025-02-12T17:02:54.035" v="95" actId="2711"/>
          <ac:spMkLst>
            <pc:docMk/>
            <pc:sldMk cId="3025680850" sldId="302"/>
            <ac:spMk id="4" creationId="{5CA20BD2-4407-1590-3ECC-269C78B9603A}"/>
          </ac:spMkLst>
        </pc:spChg>
      </pc:sldChg>
      <pc:sldChg chg="modSp mod">
        <pc:chgData name="Tarryn Emmerich-Choi" userId="fd584ae0-7446-4961-b1f2-b3a4b67384b5" providerId="ADAL" clId="{F4C2D13C-2F23-4AF2-94E0-4F4583B4A148}" dt="2025-02-12T17:03:08.826" v="97" actId="2711"/>
        <pc:sldMkLst>
          <pc:docMk/>
          <pc:sldMk cId="3656984645" sldId="303"/>
        </pc:sldMkLst>
        <pc:spChg chg="mod">
          <ac:chgData name="Tarryn Emmerich-Choi" userId="fd584ae0-7446-4961-b1f2-b3a4b67384b5" providerId="ADAL" clId="{F4C2D13C-2F23-4AF2-94E0-4F4583B4A148}" dt="2025-02-12T17:03:08.826" v="97" actId="2711"/>
          <ac:spMkLst>
            <pc:docMk/>
            <pc:sldMk cId="3656984645" sldId="303"/>
            <ac:spMk id="2" creationId="{F0AF0D55-29C5-2633-0A9F-65537EFFAE14}"/>
          </ac:spMkLst>
        </pc:spChg>
        <pc:spChg chg="mod">
          <ac:chgData name="Tarryn Emmerich-Choi" userId="fd584ae0-7446-4961-b1f2-b3a4b67384b5" providerId="ADAL" clId="{F4C2D13C-2F23-4AF2-94E0-4F4583B4A148}" dt="2025-02-12T17:03:03.445" v="96" actId="2711"/>
          <ac:spMkLst>
            <pc:docMk/>
            <pc:sldMk cId="3656984645" sldId="303"/>
            <ac:spMk id="4" creationId="{CB16EE2D-23F0-936E-6B83-6379565C99FE}"/>
          </ac:spMkLst>
        </pc:spChg>
      </pc:sldChg>
      <pc:sldChg chg="modSp mod">
        <pc:chgData name="Tarryn Emmerich-Choi" userId="fd584ae0-7446-4961-b1f2-b3a4b67384b5" providerId="ADAL" clId="{F4C2D13C-2F23-4AF2-94E0-4F4583B4A148}" dt="2025-02-12T17:15:40.662" v="149" actId="403"/>
        <pc:sldMkLst>
          <pc:docMk/>
          <pc:sldMk cId="80853924" sldId="304"/>
        </pc:sldMkLst>
        <pc:spChg chg="mod">
          <ac:chgData name="Tarryn Emmerich-Choi" userId="fd584ae0-7446-4961-b1f2-b3a4b67384b5" providerId="ADAL" clId="{F4C2D13C-2F23-4AF2-94E0-4F4583B4A148}" dt="2025-02-12T17:15:40.662" v="149" actId="403"/>
          <ac:spMkLst>
            <pc:docMk/>
            <pc:sldMk cId="80853924" sldId="304"/>
            <ac:spMk id="4" creationId="{5755C42A-9060-AD33-C5E9-494696F546A2}"/>
          </ac:spMkLst>
        </pc:spChg>
      </pc:sldChg>
      <pc:sldChg chg="modSp mod">
        <pc:chgData name="Tarryn Emmerich-Choi" userId="fd584ae0-7446-4961-b1f2-b3a4b67384b5" providerId="ADAL" clId="{F4C2D13C-2F23-4AF2-94E0-4F4583B4A148}" dt="2025-02-12T17:15:53.452" v="151" actId="1076"/>
        <pc:sldMkLst>
          <pc:docMk/>
          <pc:sldMk cId="844356522" sldId="305"/>
        </pc:sldMkLst>
        <pc:spChg chg="mod">
          <ac:chgData name="Tarryn Emmerich-Choi" userId="fd584ae0-7446-4961-b1f2-b3a4b67384b5" providerId="ADAL" clId="{F4C2D13C-2F23-4AF2-94E0-4F4583B4A148}" dt="2025-02-12T17:15:53.452" v="151" actId="1076"/>
          <ac:spMkLst>
            <pc:docMk/>
            <pc:sldMk cId="844356522" sldId="305"/>
            <ac:spMk id="4" creationId="{62BFBFA5-116F-1B7C-582E-8FB4351608B4}"/>
          </ac:spMkLst>
        </pc:spChg>
      </pc:sldChg>
      <pc:sldChg chg="modSp mod">
        <pc:chgData name="Tarryn Emmerich-Choi" userId="fd584ae0-7446-4961-b1f2-b3a4b67384b5" providerId="ADAL" clId="{F4C2D13C-2F23-4AF2-94E0-4F4583B4A148}" dt="2025-02-12T17:03:30.959" v="100" actId="2711"/>
        <pc:sldMkLst>
          <pc:docMk/>
          <pc:sldMk cId="3312466052" sldId="306"/>
        </pc:sldMkLst>
        <pc:spChg chg="mod">
          <ac:chgData name="Tarryn Emmerich-Choi" userId="fd584ae0-7446-4961-b1f2-b3a4b67384b5" providerId="ADAL" clId="{F4C2D13C-2F23-4AF2-94E0-4F4583B4A148}" dt="2025-02-12T17:03:30.959" v="100" actId="2711"/>
          <ac:spMkLst>
            <pc:docMk/>
            <pc:sldMk cId="3312466052" sldId="306"/>
            <ac:spMk id="4" creationId="{484AD693-AB60-10EF-5CAE-D5AB19C8AB6C}"/>
          </ac:spMkLst>
        </pc:spChg>
      </pc:sldChg>
      <pc:sldChg chg="modSp mod">
        <pc:chgData name="Tarryn Emmerich-Choi" userId="fd584ae0-7446-4961-b1f2-b3a4b67384b5" providerId="ADAL" clId="{F4C2D13C-2F23-4AF2-94E0-4F4583B4A148}" dt="2025-02-12T17:16:16.456" v="153" actId="6549"/>
        <pc:sldMkLst>
          <pc:docMk/>
          <pc:sldMk cId="3091819751" sldId="307"/>
        </pc:sldMkLst>
        <pc:spChg chg="mod">
          <ac:chgData name="Tarryn Emmerich-Choi" userId="fd584ae0-7446-4961-b1f2-b3a4b67384b5" providerId="ADAL" clId="{F4C2D13C-2F23-4AF2-94E0-4F4583B4A148}" dt="2025-02-12T17:16:16.456" v="153" actId="6549"/>
          <ac:spMkLst>
            <pc:docMk/>
            <pc:sldMk cId="3091819751" sldId="307"/>
            <ac:spMk id="4" creationId="{81710D6E-AD83-0B03-0BBE-98CE58C4E021}"/>
          </ac:spMkLst>
        </pc:spChg>
      </pc:sldChg>
      <pc:sldChg chg="modSp mod">
        <pc:chgData name="Tarryn Emmerich-Choi" userId="fd584ae0-7446-4961-b1f2-b3a4b67384b5" providerId="ADAL" clId="{F4C2D13C-2F23-4AF2-94E0-4F4583B4A148}" dt="2025-02-12T17:03:36.366" v="101" actId="2711"/>
        <pc:sldMkLst>
          <pc:docMk/>
          <pc:sldMk cId="2644582531" sldId="308"/>
        </pc:sldMkLst>
        <pc:spChg chg="mod">
          <ac:chgData name="Tarryn Emmerich-Choi" userId="fd584ae0-7446-4961-b1f2-b3a4b67384b5" providerId="ADAL" clId="{F4C2D13C-2F23-4AF2-94E0-4F4583B4A148}" dt="2025-02-12T17:03:36.366" v="101" actId="2711"/>
          <ac:spMkLst>
            <pc:docMk/>
            <pc:sldMk cId="2644582531" sldId="308"/>
            <ac:spMk id="4" creationId="{F6A17CC8-048D-51C7-E9E8-AF660321A29E}"/>
          </ac:spMkLst>
        </pc:spChg>
      </pc:sldChg>
      <pc:sldChg chg="modSp mod">
        <pc:chgData name="Tarryn Emmerich-Choi" userId="fd584ae0-7446-4961-b1f2-b3a4b67384b5" providerId="ADAL" clId="{F4C2D13C-2F23-4AF2-94E0-4F4583B4A148}" dt="2025-02-12T17:03:50.630" v="105" actId="20577"/>
        <pc:sldMkLst>
          <pc:docMk/>
          <pc:sldMk cId="2105787249" sldId="309"/>
        </pc:sldMkLst>
        <pc:spChg chg="mod">
          <ac:chgData name="Tarryn Emmerich-Choi" userId="fd584ae0-7446-4961-b1f2-b3a4b67384b5" providerId="ADAL" clId="{F4C2D13C-2F23-4AF2-94E0-4F4583B4A148}" dt="2025-02-12T17:03:50.630" v="105" actId="20577"/>
          <ac:spMkLst>
            <pc:docMk/>
            <pc:sldMk cId="2105787249" sldId="309"/>
            <ac:spMk id="4" creationId="{630F6CE6-2BC2-4FA0-29A9-74AC1AA48F21}"/>
          </ac:spMkLst>
        </pc:spChg>
      </pc:sldChg>
      <pc:sldChg chg="modSp mod">
        <pc:chgData name="Tarryn Emmerich-Choi" userId="fd584ae0-7446-4961-b1f2-b3a4b67384b5" providerId="ADAL" clId="{F4C2D13C-2F23-4AF2-94E0-4F4583B4A148}" dt="2025-02-12T17:03:57.849" v="106" actId="2711"/>
        <pc:sldMkLst>
          <pc:docMk/>
          <pc:sldMk cId="1236256500" sldId="310"/>
        </pc:sldMkLst>
        <pc:spChg chg="mod">
          <ac:chgData name="Tarryn Emmerich-Choi" userId="fd584ae0-7446-4961-b1f2-b3a4b67384b5" providerId="ADAL" clId="{F4C2D13C-2F23-4AF2-94E0-4F4583B4A148}" dt="2025-02-12T17:03:57.849" v="106" actId="2711"/>
          <ac:spMkLst>
            <pc:docMk/>
            <pc:sldMk cId="1236256500" sldId="310"/>
            <ac:spMk id="4" creationId="{539B8A4B-D41B-C332-E738-D8AB26095B0C}"/>
          </ac:spMkLst>
        </pc:spChg>
      </pc:sldChg>
      <pc:sldChg chg="modSp mod">
        <pc:chgData name="Tarryn Emmerich-Choi" userId="fd584ae0-7446-4961-b1f2-b3a4b67384b5" providerId="ADAL" clId="{F4C2D13C-2F23-4AF2-94E0-4F4583B4A148}" dt="2025-02-12T17:04:08.963" v="107" actId="2711"/>
        <pc:sldMkLst>
          <pc:docMk/>
          <pc:sldMk cId="1571500440" sldId="311"/>
        </pc:sldMkLst>
        <pc:spChg chg="mod">
          <ac:chgData name="Tarryn Emmerich-Choi" userId="fd584ae0-7446-4961-b1f2-b3a4b67384b5" providerId="ADAL" clId="{F4C2D13C-2F23-4AF2-94E0-4F4583B4A148}" dt="2025-02-12T17:04:08.963" v="107" actId="2711"/>
          <ac:spMkLst>
            <pc:docMk/>
            <pc:sldMk cId="1571500440" sldId="311"/>
            <ac:spMk id="4" creationId="{6A5B0542-4A88-C5A5-E641-45A3C673E036}"/>
          </ac:spMkLst>
        </pc:spChg>
      </pc:sldChg>
      <pc:sldChg chg="modSp mod">
        <pc:chgData name="Tarryn Emmerich-Choi" userId="fd584ae0-7446-4961-b1f2-b3a4b67384b5" providerId="ADAL" clId="{F4C2D13C-2F23-4AF2-94E0-4F4583B4A148}" dt="2025-02-12T17:04:30.424" v="108" actId="2711"/>
        <pc:sldMkLst>
          <pc:docMk/>
          <pc:sldMk cId="1931603242" sldId="313"/>
        </pc:sldMkLst>
        <pc:spChg chg="mod">
          <ac:chgData name="Tarryn Emmerich-Choi" userId="fd584ae0-7446-4961-b1f2-b3a4b67384b5" providerId="ADAL" clId="{F4C2D13C-2F23-4AF2-94E0-4F4583B4A148}" dt="2025-02-12T17:04:30.424" v="108" actId="2711"/>
          <ac:spMkLst>
            <pc:docMk/>
            <pc:sldMk cId="1931603242" sldId="313"/>
            <ac:spMk id="4" creationId="{1C54F9B5-5562-12DA-BE52-DD068CE66A73}"/>
          </ac:spMkLst>
        </pc:spChg>
      </pc:sldChg>
      <pc:sldChg chg="modSp mod">
        <pc:chgData name="Tarryn Emmerich-Choi" userId="fd584ae0-7446-4961-b1f2-b3a4b67384b5" providerId="ADAL" clId="{F4C2D13C-2F23-4AF2-94E0-4F4583B4A148}" dt="2025-02-12T17:02:09.713" v="87" actId="2711"/>
        <pc:sldMkLst>
          <pc:docMk/>
          <pc:sldMk cId="6179770" sldId="314"/>
        </pc:sldMkLst>
        <pc:spChg chg="mod">
          <ac:chgData name="Tarryn Emmerich-Choi" userId="fd584ae0-7446-4961-b1f2-b3a4b67384b5" providerId="ADAL" clId="{F4C2D13C-2F23-4AF2-94E0-4F4583B4A148}" dt="2025-02-12T17:02:09.713" v="87" actId="2711"/>
          <ac:spMkLst>
            <pc:docMk/>
            <pc:sldMk cId="6179770" sldId="314"/>
            <ac:spMk id="4" creationId="{69945CFD-8AA5-C59E-B152-B191B0E21223}"/>
          </ac:spMkLst>
        </pc:spChg>
      </pc:sldChg>
      <pc:sldChg chg="modSp add mod">
        <pc:chgData name="Tarryn Emmerich-Choi" userId="fd584ae0-7446-4961-b1f2-b3a4b67384b5" providerId="ADAL" clId="{F4C2D13C-2F23-4AF2-94E0-4F4583B4A148}" dt="2025-02-12T17:01:20.907" v="76" actId="120"/>
        <pc:sldMkLst>
          <pc:docMk/>
          <pc:sldMk cId="4072865859" sldId="315"/>
        </pc:sldMkLst>
        <pc:spChg chg="mod">
          <ac:chgData name="Tarryn Emmerich-Choi" userId="fd584ae0-7446-4961-b1f2-b3a4b67384b5" providerId="ADAL" clId="{F4C2D13C-2F23-4AF2-94E0-4F4583B4A148}" dt="2025-02-12T17:00:09.180" v="72" actId="1076"/>
          <ac:spMkLst>
            <pc:docMk/>
            <pc:sldMk cId="4072865859" sldId="315"/>
            <ac:spMk id="2" creationId="{2BA96289-052E-DCE3-9B75-980D2B84BB50}"/>
          </ac:spMkLst>
        </pc:spChg>
        <pc:spChg chg="mod">
          <ac:chgData name="Tarryn Emmerich-Choi" userId="fd584ae0-7446-4961-b1f2-b3a4b67384b5" providerId="ADAL" clId="{F4C2D13C-2F23-4AF2-94E0-4F4583B4A148}" dt="2025-02-12T17:01:20.907" v="76" actId="120"/>
          <ac:spMkLst>
            <pc:docMk/>
            <pc:sldMk cId="4072865859" sldId="315"/>
            <ac:spMk id="4" creationId="{F55157F6-A644-8AF8-0C63-5DE09F2A9B74}"/>
          </ac:spMkLst>
        </pc:spChg>
      </pc:sldChg>
      <pc:sldChg chg="modSp add mod">
        <pc:chgData name="Tarryn Emmerich-Choi" userId="fd584ae0-7446-4961-b1f2-b3a4b67384b5" providerId="ADAL" clId="{F4C2D13C-2F23-4AF2-94E0-4F4583B4A148}" dt="2025-02-12T17:06:11.435" v="114" actId="120"/>
        <pc:sldMkLst>
          <pc:docMk/>
          <pc:sldMk cId="3793969769" sldId="316"/>
        </pc:sldMkLst>
        <pc:spChg chg="mod">
          <ac:chgData name="Tarryn Emmerich-Choi" userId="fd584ae0-7446-4961-b1f2-b3a4b67384b5" providerId="ADAL" clId="{F4C2D13C-2F23-4AF2-94E0-4F4583B4A148}" dt="2025-02-12T17:06:11.435" v="114" actId="120"/>
          <ac:spMkLst>
            <pc:docMk/>
            <pc:sldMk cId="3793969769" sldId="316"/>
            <ac:spMk id="4" creationId="{6292A77A-9368-6950-8B41-69C06849F9B0}"/>
          </ac:spMkLst>
        </pc:spChg>
      </pc:sldChg>
      <pc:sldChg chg="modSp add mod">
        <pc:chgData name="Tarryn Emmerich-Choi" userId="fd584ae0-7446-4961-b1f2-b3a4b67384b5" providerId="ADAL" clId="{F4C2D13C-2F23-4AF2-94E0-4F4583B4A148}" dt="2025-02-12T17:16:42.299" v="154" actId="113"/>
        <pc:sldMkLst>
          <pc:docMk/>
          <pc:sldMk cId="2599470734" sldId="317"/>
        </pc:sldMkLst>
        <pc:spChg chg="mod">
          <ac:chgData name="Tarryn Emmerich-Choi" userId="fd584ae0-7446-4961-b1f2-b3a4b67384b5" providerId="ADAL" clId="{F4C2D13C-2F23-4AF2-94E0-4F4583B4A148}" dt="2025-02-12T17:16:42.299" v="154" actId="113"/>
          <ac:spMkLst>
            <pc:docMk/>
            <pc:sldMk cId="2599470734" sldId="317"/>
            <ac:spMk id="4" creationId="{27CFA3B2-616B-4C3B-8693-0A79964AC76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5913B8-1B98-4469-BEED-14CF08221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ACF2BD-2FE5-43B2-8085-C6CDE78164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80483-F0DF-47DD-A444-98555015B4F4}" type="datetimeFigureOut">
              <a:rPr lang="en-US" smtClean="0"/>
              <a:t>2/12/2025</a:t>
            </a:fld>
            <a:endParaRPr lang="en-US"/>
          </a:p>
        </p:txBody>
      </p:sp>
      <p:sp>
        <p:nvSpPr>
          <p:cNvPr id="4" name="Footer Placeholder 3">
            <a:extLst>
              <a:ext uri="{FF2B5EF4-FFF2-40B4-BE49-F238E27FC236}">
                <a16:creationId xmlns:a16="http://schemas.microsoft.com/office/drawing/2014/main" id="{CFB3A712-87AC-4712-AD13-AFB566AEDF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1705E3-5AC5-415F-AF52-DCBBFF8D8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0F2A0-6ED4-4CBA-A889-76A2E3908A2B}" type="slidenum">
              <a:rPr lang="en-US" smtClean="0"/>
              <a:t>‹#›</a:t>
            </a:fld>
            <a:endParaRPr lang="en-US"/>
          </a:p>
        </p:txBody>
      </p:sp>
    </p:spTree>
    <p:extLst>
      <p:ext uri="{BB962C8B-B14F-4D97-AF65-F5344CB8AC3E}">
        <p14:creationId xmlns:p14="http://schemas.microsoft.com/office/powerpoint/2010/main" val="4083076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9FC7E-4E06-43DB-B428-FC3C1D17C6D9}"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4746-A893-4459-8BB2-1D7DFF5C77A2}" type="slidenum">
              <a:rPr lang="en-US" smtClean="0"/>
              <a:t>‹#›</a:t>
            </a:fld>
            <a:endParaRPr lang="en-US"/>
          </a:p>
        </p:txBody>
      </p:sp>
    </p:spTree>
    <p:extLst>
      <p:ext uri="{BB962C8B-B14F-4D97-AF65-F5344CB8AC3E}">
        <p14:creationId xmlns:p14="http://schemas.microsoft.com/office/powerpoint/2010/main" val="203560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 Instructions for Use">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Rectangle 9">
            <a:extLst>
              <a:ext uri="{FF2B5EF4-FFF2-40B4-BE49-F238E27FC236}">
                <a16:creationId xmlns:a16="http://schemas.microsoft.com/office/drawing/2014/main" id="{281F4AC8-DB9B-4F23-9D00-D230926ECBD7}"/>
              </a:ext>
            </a:extLst>
          </p:cNvPr>
          <p:cNvSpPr/>
          <p:nvPr userDrawn="1"/>
        </p:nvSpPr>
        <p:spPr>
          <a:xfrm>
            <a:off x="791039" y="106094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EE5331C-E763-4827-9409-A6C2DB98B936}"/>
              </a:ext>
            </a:extLst>
          </p:cNvPr>
          <p:cNvSpPr txBox="1"/>
          <p:nvPr userDrawn="1"/>
        </p:nvSpPr>
        <p:spPr>
          <a:xfrm>
            <a:off x="671513" y="1060949"/>
            <a:ext cx="10169085"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cs typeface="Arial" panose="020B0604020202020204" pitchFamily="34" charset="0"/>
              </a:rPr>
              <a:t>POWERPOINT</a:t>
            </a:r>
            <a:r>
              <a:rPr lang="en-US" sz="5600" b="1" spc="-150" baseline="0" dirty="0">
                <a:solidFill>
                  <a:schemeClr val="accent1"/>
                </a:solidFill>
                <a:latin typeface="Arial Narrow" panose="020B0606020202030204" pitchFamily="34" charset="0"/>
              </a:rPr>
              <a:t> INSTRUCTIONS</a:t>
            </a:r>
          </a:p>
        </p:txBody>
      </p:sp>
      <p:sp>
        <p:nvSpPr>
          <p:cNvPr id="13" name="TextBox 12">
            <a:extLst>
              <a:ext uri="{FF2B5EF4-FFF2-40B4-BE49-F238E27FC236}">
                <a16:creationId xmlns:a16="http://schemas.microsoft.com/office/drawing/2014/main" id="{F8F5E7B3-849A-43DB-BDF1-36A96C6CC97F}"/>
              </a:ext>
            </a:extLst>
          </p:cNvPr>
          <p:cNvSpPr txBox="1"/>
          <p:nvPr userDrawn="1"/>
        </p:nvSpPr>
        <p:spPr>
          <a:xfrm>
            <a:off x="671513" y="2343299"/>
            <a:ext cx="10049413"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Please use built-in fonts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0" dirty="0">
                <a:latin typeface="Arial Narrow" panose="020B0606020202030204" pitchFamily="34" charset="0"/>
              </a:rPr>
              <a:t>TITLE FONT</a:t>
            </a:r>
            <a:r>
              <a:rPr lang="en-US" sz="1800" dirty="0">
                <a:latin typeface="Arial" panose="020B0604020202020204" pitchFamily="34" charset="0"/>
                <a:cs typeface="Arial" panose="020B0604020202020204" pitchFamily="34" charset="0"/>
              </a:rPr>
              <a:t>—</a:t>
            </a:r>
            <a:r>
              <a:rPr lang="en-US" sz="1800" b="1" spc="0" dirty="0">
                <a:latin typeface="Arial Narrow" panose="020B0606020202030204" pitchFamily="34" charset="0"/>
                <a:cs typeface="Arial" panose="020B0604020202020204" pitchFamily="34" charset="0"/>
              </a:rPr>
              <a:t>ARIAL NARROW, BOLD, IN ALL CAPS,  AND CONDENSED TO “TIGHT”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Arial" panose="020B0604020202020204" pitchFamily="34" charset="0"/>
                <a:cs typeface="Arial" panose="020B0604020202020204" pitchFamily="34" charset="0"/>
              </a:rPr>
              <a:t>BODY FONT</a:t>
            </a:r>
            <a:r>
              <a:rPr lang="en-US" sz="1800" dirty="0">
                <a:latin typeface="Arial" panose="020B0604020202020204" pitchFamily="34" charset="0"/>
                <a:cs typeface="Arial" panose="020B0604020202020204" pitchFamily="34" charset="0"/>
              </a:rPr>
              <a:t>—Arial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COLORS—Use theme colors available in the top row of the color palette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To add slides, click on “New Slide” in the top banner, and then choose the desired layout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The following pre-formatted slides are available and should be used: title, “About DPBH,” agenda, questions, contact information, acronyms, final slide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chemeClr val="accent1"/>
                </a:solidFill>
                <a:latin typeface="Arial" panose="020B0604020202020204" pitchFamily="34" charset="0"/>
                <a:cs typeface="Arial" panose="020B0604020202020204" pitchFamily="34" charset="0"/>
              </a:rPr>
              <a:t>*Please delete this slide before finalizing your presentation.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latin typeface="Montserrat Medium"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latin typeface="Montserrat Medium" pitchFamily="2" charset="0"/>
            </a:endParaRPr>
          </a:p>
        </p:txBody>
      </p:sp>
    </p:spTree>
    <p:extLst>
      <p:ext uri="{BB962C8B-B14F-4D97-AF65-F5344CB8AC3E}">
        <p14:creationId xmlns:p14="http://schemas.microsoft.com/office/powerpoint/2010/main" val="288109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D0089B-04CE-4B02-A648-EA00E54CAA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327" r="-3328"/>
          <a:stretch/>
        </p:blipFill>
        <p:spPr>
          <a:xfrm>
            <a:off x="0" y="0"/>
            <a:ext cx="12611510" cy="6858000"/>
          </a:xfrm>
          <a:prstGeom prst="rect">
            <a:avLst/>
          </a:prstGeom>
        </p:spPr>
      </p:pic>
      <p:pic>
        <p:nvPicPr>
          <p:cNvPr id="8" name="Picture 7" descr="Image of a rural Nevada mountain range.">
            <a:extLst>
              <a:ext uri="{FF2B5EF4-FFF2-40B4-BE49-F238E27FC236}">
                <a16:creationId xmlns:a16="http://schemas.microsoft.com/office/drawing/2014/main" id="{802CF646-7A28-481E-9652-9600FBF32FC2}"/>
              </a:ext>
            </a:extLst>
          </p:cNvPr>
          <p:cNvPicPr>
            <a:picLocks noChangeAspect="1"/>
          </p:cNvPicPr>
          <p:nvPr userDrawn="1"/>
        </p:nvPicPr>
        <p:blipFill>
          <a:blip r:embed="rId3"/>
          <a:stretch>
            <a:fillRect/>
          </a:stretch>
        </p:blipFill>
        <p:spPr>
          <a:xfrm>
            <a:off x="0" y="2490097"/>
            <a:ext cx="12192000" cy="4367903"/>
          </a:xfrm>
          <a:prstGeom prst="rect">
            <a:avLst/>
          </a:prstGeom>
        </p:spPr>
      </p:pic>
      <p:sp>
        <p:nvSpPr>
          <p:cNvPr id="2" name="Title 1">
            <a:extLst>
              <a:ext uri="{FF2B5EF4-FFF2-40B4-BE49-F238E27FC236}">
                <a16:creationId xmlns:a16="http://schemas.microsoft.com/office/drawing/2014/main" id="{C52EC631-D134-4FC6-A5E4-47145DBDC3D8}"/>
              </a:ext>
            </a:extLst>
          </p:cNvPr>
          <p:cNvSpPr>
            <a:spLocks noGrp="1"/>
          </p:cNvSpPr>
          <p:nvPr>
            <p:ph type="title" hasCustomPrompt="1"/>
          </p:nvPr>
        </p:nvSpPr>
        <p:spPr>
          <a:xfrm>
            <a:off x="5978525" y="3326578"/>
            <a:ext cx="5264150" cy="1133475"/>
          </a:xfrm>
        </p:spPr>
        <p:txBody>
          <a:bodyPr anchor="b">
            <a:noAutofit/>
          </a:bodyPr>
          <a:lstStyle>
            <a:lvl1pPr>
              <a:defRPr sz="5600" b="1" spc="-150" baseline="0">
                <a:solidFill>
                  <a:schemeClr val="bg1"/>
                </a:solidFill>
                <a:latin typeface="Arial Narrow" panose="020B0606020202030204" pitchFamily="34" charset="0"/>
              </a:defRPr>
            </a:lvl1pPr>
          </a:lstStyle>
          <a:p>
            <a:r>
              <a:rPr lang="en-US" dirty="0"/>
              <a:t>SECTION DIVIDER </a:t>
            </a:r>
          </a:p>
        </p:txBody>
      </p:sp>
      <p:sp>
        <p:nvSpPr>
          <p:cNvPr id="7" name="Rectangle 6">
            <a:extLst>
              <a:ext uri="{FF2B5EF4-FFF2-40B4-BE49-F238E27FC236}">
                <a16:creationId xmlns:a16="http://schemas.microsoft.com/office/drawing/2014/main" id="{054DB86A-91B1-4513-B08F-072C04B3BEC8}"/>
              </a:ext>
            </a:extLst>
          </p:cNvPr>
          <p:cNvSpPr/>
          <p:nvPr userDrawn="1"/>
        </p:nvSpPr>
        <p:spPr>
          <a:xfrm>
            <a:off x="6052750" y="4318120"/>
            <a:ext cx="2557850" cy="105104"/>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F3DD857-C4EF-49F7-97A8-7678011A22FD}"/>
              </a:ext>
            </a:extLst>
          </p:cNvPr>
          <p:cNvSpPr>
            <a:spLocks noGrp="1"/>
          </p:cNvSpPr>
          <p:nvPr>
            <p:ph type="sldNum" sz="quarter" idx="12"/>
          </p:nvPr>
        </p:nvSpPr>
        <p:spPr/>
        <p:txBody>
          <a:bodyPr/>
          <a:lstStyle>
            <a:lvl1pPr>
              <a:defRPr>
                <a:solidFill>
                  <a:schemeClr val="tx1"/>
                </a:solidFill>
              </a:defRPr>
            </a:lvl1pPr>
          </a:lstStyle>
          <a:p>
            <a:fld id="{7A3285ED-5E85-4370-8300-20A91DEF3646}" type="slidenum">
              <a:rPr lang="en-US" smtClean="0"/>
              <a:pPr/>
              <a:t>‹#›</a:t>
            </a:fld>
            <a:endParaRPr lang="en-US" dirty="0"/>
          </a:p>
        </p:txBody>
      </p:sp>
      <p:pic>
        <p:nvPicPr>
          <p:cNvPr id="9" name="Picture 8" descr="Nevada Division of Public and Behavioral Health Logo">
            <a:extLst>
              <a:ext uri="{FF2B5EF4-FFF2-40B4-BE49-F238E27FC236}">
                <a16:creationId xmlns:a16="http://schemas.microsoft.com/office/drawing/2014/main" id="{D4BD1A4A-9A6F-4950-ABB0-E673F99AA760}"/>
              </a:ext>
            </a:extLst>
          </p:cNvPr>
          <p:cNvPicPr>
            <a:picLocks noChangeAspect="1"/>
          </p:cNvPicPr>
          <p:nvPr userDrawn="1"/>
        </p:nvPicPr>
        <p:blipFill>
          <a:blip r:embed="rId4"/>
          <a:stretch>
            <a:fillRect/>
          </a:stretch>
        </p:blipFill>
        <p:spPr>
          <a:xfrm>
            <a:off x="1186460" y="5592246"/>
            <a:ext cx="3939171" cy="1129229"/>
          </a:xfrm>
          <a:prstGeom prst="rect">
            <a:avLst/>
          </a:prstGeom>
        </p:spPr>
      </p:pic>
    </p:spTree>
    <p:extLst>
      <p:ext uri="{BB962C8B-B14F-4D97-AF65-F5344CB8AC3E}">
        <p14:creationId xmlns:p14="http://schemas.microsoft.com/office/powerpoint/2010/main" val="275210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Yellow accent">
    <p:spTree>
      <p:nvGrpSpPr>
        <p:cNvPr id="1" name=""/>
        <p:cNvGrpSpPr/>
        <p:nvPr/>
      </p:nvGrpSpPr>
      <p:grpSpPr>
        <a:xfrm>
          <a:off x="0" y="0"/>
          <a:ext cx="0" cy="0"/>
          <a:chOff x="0" y="0"/>
          <a:chExt cx="0" cy="0"/>
        </a:xfrm>
      </p:grpSpPr>
      <p:pic>
        <p:nvPicPr>
          <p:cNvPr id="8" name="Picture 7" descr="Nevada Division of Public and Behavioral Health Logo">
            <a:extLst>
              <a:ext uri="{FF2B5EF4-FFF2-40B4-BE49-F238E27FC236}">
                <a16:creationId xmlns:a16="http://schemas.microsoft.com/office/drawing/2014/main" id="{872E715C-2AAD-4A08-859E-23941C033B3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200" y="474007"/>
            <a:ext cx="7023538"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dirty="0"/>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3515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Blue Acc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89B308-450B-4A83-859E-76FB2904C3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199" y="474007"/>
            <a:ext cx="7170683"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716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Yellow accent">
    <p:spTree>
      <p:nvGrpSpPr>
        <p:cNvPr id="1" name=""/>
        <p:cNvGrpSpPr/>
        <p:nvPr/>
      </p:nvGrpSpPr>
      <p:grpSpPr>
        <a:xfrm>
          <a:off x="0" y="0"/>
          <a:ext cx="0" cy="0"/>
          <a:chOff x="0" y="0"/>
          <a:chExt cx="0" cy="0"/>
        </a:xfrm>
      </p:grpSpPr>
      <p:pic>
        <p:nvPicPr>
          <p:cNvPr id="10" name="Picture 9" descr="Nevada Division of Public and Behavioral Health Logo">
            <a:extLst>
              <a:ext uri="{FF2B5EF4-FFF2-40B4-BE49-F238E27FC236}">
                <a16:creationId xmlns:a16="http://schemas.microsoft.com/office/drawing/2014/main" id="{EC1F24E0-436A-41AE-B9AC-EC1CE4786269}"/>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normAutofit/>
          </a:bodyPr>
          <a:lstStyle>
            <a:lvl1pPr>
              <a:defRPr sz="5600" b="1" spc="-150" baseline="0">
                <a:latin typeface="Arial Narrow" panose="020B0606020202030204" pitchFamily="34" charset="0"/>
              </a:defRPr>
            </a:lvl1pPr>
          </a:lstStyle>
          <a:p>
            <a:r>
              <a:rPr lang="en-US" dirty="0"/>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1" name="Rectangle 10">
            <a:extLst>
              <a:ext uri="{FF2B5EF4-FFF2-40B4-BE49-F238E27FC236}">
                <a16:creationId xmlns:a16="http://schemas.microsoft.com/office/drawing/2014/main" id="{7C39C896-163B-4075-8906-A20FCC336AE6}"/>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38BBB03-3D73-461E-AB9E-CC887806D2B6}"/>
              </a:ext>
            </a:extLst>
          </p:cNvPr>
          <p:cNvSpPr/>
          <p:nvPr userDrawn="1"/>
        </p:nvSpPr>
        <p:spPr>
          <a:xfrm>
            <a:off x="911467" y="1530709"/>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548C7E-A202-4653-BD9A-038C05978025}"/>
              </a:ext>
            </a:extLst>
          </p:cNvPr>
          <p:cNvSpPr/>
          <p:nvPr userDrawn="1"/>
        </p:nvSpPr>
        <p:spPr>
          <a:xfrm>
            <a:off x="6235043" y="2486478"/>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57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Blue acc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normAutofit/>
          </a:bodyPr>
          <a:lstStyle>
            <a:lvl1pPr>
              <a:defRPr sz="5600" b="1" spc="-150" baseline="0">
                <a:latin typeface="Arial Narrow" panose="020B0606020202030204" pitchFamily="34" charset="0"/>
              </a:defRPr>
            </a:lvl1pPr>
          </a:lstStyle>
          <a:p>
            <a:r>
              <a:rPr lang="en-US" dirty="0"/>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F5E07150-6B29-45B2-95C6-476DD4E96EB5}"/>
              </a:ext>
            </a:extLst>
          </p:cNvPr>
          <p:cNvSpPr/>
          <p:nvPr userDrawn="1"/>
        </p:nvSpPr>
        <p:spPr>
          <a:xfrm>
            <a:off x="911467" y="1525121"/>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835C40-5BD5-4BD7-9322-0F67118B6A3E}"/>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D4119EF-7013-4CA8-8708-4C89D88198F4}"/>
              </a:ext>
            </a:extLst>
          </p:cNvPr>
          <p:cNvSpPr/>
          <p:nvPr userDrawn="1"/>
        </p:nvSpPr>
        <p:spPr>
          <a:xfrm>
            <a:off x="6235043" y="2489925"/>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8235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1F65-8D53-441B-838F-6333849A05AB}"/>
              </a:ext>
            </a:extLst>
          </p:cNvPr>
          <p:cNvSpPr>
            <a:spLocks noGrp="1"/>
          </p:cNvSpPr>
          <p:nvPr>
            <p:ph type="title" hasCustomPrompt="1"/>
          </p:nvPr>
        </p:nvSpPr>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5" name="Slide Number Placeholder 4">
            <a:extLst>
              <a:ext uri="{FF2B5EF4-FFF2-40B4-BE49-F238E27FC236}">
                <a16:creationId xmlns:a16="http://schemas.microsoft.com/office/drawing/2014/main" id="{23C5CB46-A260-4CED-AB16-192A138C487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6" name="Rectangle 5">
            <a:extLst>
              <a:ext uri="{FF2B5EF4-FFF2-40B4-BE49-F238E27FC236}">
                <a16:creationId xmlns:a16="http://schemas.microsoft.com/office/drawing/2014/main" id="{BA831F68-BE13-42C2-9A96-915F247F8ECE}"/>
              </a:ext>
            </a:extLst>
          </p:cNvPr>
          <p:cNvSpPr/>
          <p:nvPr userDrawn="1"/>
        </p:nvSpPr>
        <p:spPr>
          <a:xfrm>
            <a:off x="918339" y="461844"/>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832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E79161-4D2A-47E1-A0F2-220BA934DEFF}"/>
              </a:ext>
            </a:extLst>
          </p:cNvPr>
          <p:cNvSpPr>
            <a:spLocks noGrp="1"/>
          </p:cNvSpPr>
          <p:nvPr>
            <p:ph type="sldNum" sz="quarter" idx="12"/>
          </p:nvPr>
        </p:nvSpPr>
        <p:spPr/>
        <p:txBody>
          <a:bodyPr/>
          <a:lstStyle/>
          <a:p>
            <a:fld id="{7A3285ED-5E85-4370-8300-20A91DEF3646}" type="slidenum">
              <a:rPr lang="en-US" smtClean="0"/>
              <a:t>‹#›</a:t>
            </a:fld>
            <a:endParaRPr lang="en-US"/>
          </a:p>
        </p:txBody>
      </p:sp>
    </p:spTree>
    <p:extLst>
      <p:ext uri="{BB962C8B-B14F-4D97-AF65-F5344CB8AC3E}">
        <p14:creationId xmlns:p14="http://schemas.microsoft.com/office/powerpoint/2010/main" val="2275905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E298BB-771C-4055-9AE9-121CFCC1CFD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6675" y="0"/>
            <a:ext cx="12192000" cy="6858000"/>
          </a:xfrm>
          <a:prstGeom prst="rect">
            <a:avLst/>
          </a:prstGeom>
        </p:spPr>
      </p:pic>
      <p:sp>
        <p:nvSpPr>
          <p:cNvPr id="2" name="Title 1">
            <a:extLst>
              <a:ext uri="{FF2B5EF4-FFF2-40B4-BE49-F238E27FC236}">
                <a16:creationId xmlns:a16="http://schemas.microsoft.com/office/drawing/2014/main" id="{403F33FB-1E9F-4737-8B94-EA6B6F4B9D8B}"/>
              </a:ext>
            </a:extLst>
          </p:cNvPr>
          <p:cNvSpPr>
            <a:spLocks noGrp="1"/>
          </p:cNvSpPr>
          <p:nvPr>
            <p:ph type="title" hasCustomPrompt="1"/>
          </p:nvPr>
        </p:nvSpPr>
        <p:spPr>
          <a:xfrm>
            <a:off x="838200" y="695626"/>
            <a:ext cx="3932237" cy="1600200"/>
          </a:xfrm>
        </p:spPr>
        <p:txBody>
          <a:bodyPr anchor="b">
            <a:normAutofit/>
          </a:bodyPr>
          <a:lstStyle>
            <a:lvl1pPr>
              <a:defRPr sz="54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C1DA0B42-F9A0-47A1-8AB2-A80D30841134}"/>
              </a:ext>
            </a:extLst>
          </p:cNvPr>
          <p:cNvSpPr>
            <a:spLocks noGrp="1"/>
          </p:cNvSpPr>
          <p:nvPr>
            <p:ph idx="1"/>
          </p:nvPr>
        </p:nvSpPr>
        <p:spPr>
          <a:xfrm>
            <a:off x="5181600" y="1606112"/>
            <a:ext cx="6172200" cy="4506557"/>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2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6EA01DD-28E4-4A95-B25C-7248F9BA39C3}"/>
              </a:ext>
            </a:extLst>
          </p:cNvPr>
          <p:cNvSpPr>
            <a:spLocks noGrp="1"/>
          </p:cNvSpPr>
          <p:nvPr>
            <p:ph type="body" sz="half" idx="2"/>
          </p:nvPr>
        </p:nvSpPr>
        <p:spPr>
          <a:xfrm>
            <a:off x="847671" y="2301081"/>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D7B5BC4-4775-40D6-BD46-753DB9F28467}"/>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DEF17887-3B4C-495A-9F32-1EE2DBFFBEA6}"/>
              </a:ext>
            </a:extLst>
          </p:cNvPr>
          <p:cNvSpPr/>
          <p:nvPr userDrawn="1"/>
        </p:nvSpPr>
        <p:spPr>
          <a:xfrm>
            <a:off x="911773" y="1418896"/>
            <a:ext cx="2808889" cy="682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9946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89BCAB17-7C69-4D16-946C-DF074FCA52AE}"/>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075FBB70-8C65-4A17-A482-C76F910606F9}"/>
              </a:ext>
            </a:extLst>
          </p:cNvPr>
          <p:cNvSpPr>
            <a:spLocks noGrp="1"/>
          </p:cNvSpPr>
          <p:nvPr>
            <p:ph type="title" hasCustomPrompt="1"/>
          </p:nvPr>
        </p:nvSpPr>
        <p:spPr>
          <a:xfrm>
            <a:off x="839788" y="744780"/>
            <a:ext cx="3932237" cy="1600200"/>
          </a:xfrm>
        </p:spPr>
        <p:txBody>
          <a:bodyPr anchor="b">
            <a:normAutofit/>
          </a:bodyPr>
          <a:lstStyle>
            <a:lvl1pPr>
              <a:defRPr sz="5400" b="1" spc="-150" baseline="0">
                <a:latin typeface="Arial Narrow" panose="020B0606020202030204" pitchFamily="34" charset="0"/>
              </a:defRPr>
            </a:lvl1pPr>
          </a:lstStyle>
          <a:p>
            <a:r>
              <a:rPr lang="en-US" dirty="0"/>
              <a:t>SLIDE TITLE</a:t>
            </a:r>
          </a:p>
        </p:txBody>
      </p:sp>
      <p:sp>
        <p:nvSpPr>
          <p:cNvPr id="3" name="Picture Placeholder 2">
            <a:extLst>
              <a:ext uri="{FF2B5EF4-FFF2-40B4-BE49-F238E27FC236}">
                <a16:creationId xmlns:a16="http://schemas.microsoft.com/office/drawing/2014/main" id="{84585BF0-D4A1-45F9-99B8-4A512E45F44F}"/>
              </a:ext>
            </a:extLst>
          </p:cNvPr>
          <p:cNvSpPr>
            <a:spLocks noGrp="1"/>
          </p:cNvSpPr>
          <p:nvPr>
            <p:ph type="pic" idx="1"/>
          </p:nvPr>
        </p:nvSpPr>
        <p:spPr>
          <a:xfrm>
            <a:off x="5180012" y="2057400"/>
            <a:ext cx="5855850" cy="416576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5AD729-3EA2-4199-BCF8-0A8BE52C6B39}"/>
              </a:ext>
            </a:extLst>
          </p:cNvPr>
          <p:cNvSpPr>
            <a:spLocks noGrp="1"/>
          </p:cNvSpPr>
          <p:nvPr>
            <p:ph type="body" sz="half" idx="2"/>
          </p:nvPr>
        </p:nvSpPr>
        <p:spPr>
          <a:xfrm>
            <a:off x="839788" y="2411574"/>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661029A-8AC5-4BEA-8977-DB72BF613106}"/>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8" name="Rectangle 7">
            <a:extLst>
              <a:ext uri="{FF2B5EF4-FFF2-40B4-BE49-F238E27FC236}">
                <a16:creationId xmlns:a16="http://schemas.microsoft.com/office/drawing/2014/main" id="{69CCE375-7B0D-4FBF-AF65-8700661AEECE}"/>
              </a:ext>
            </a:extLst>
          </p:cNvPr>
          <p:cNvSpPr/>
          <p:nvPr userDrawn="1"/>
        </p:nvSpPr>
        <p:spPr>
          <a:xfrm>
            <a:off x="922283" y="1429405"/>
            <a:ext cx="2787869" cy="8394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017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E0927-517B-491E-B3BD-81D448015B91}"/>
              </a:ext>
            </a:extLst>
          </p:cNvPr>
          <p:cNvPicPr>
            <a:picLocks noChangeAspect="1"/>
          </p:cNvPicPr>
          <p:nvPr userDrawn="1"/>
        </p:nvPicPr>
        <p:blipFill>
          <a:blip r:embed="rId2"/>
          <a:srcRect/>
          <a:stretch/>
        </p:blipFill>
        <p:spPr>
          <a:xfrm>
            <a:off x="-3515" y="-17136"/>
            <a:ext cx="12199030" cy="6875136"/>
          </a:xfrm>
          <a:prstGeom prst="rect">
            <a:avLst/>
          </a:prstGeom>
        </p:spPr>
      </p:pic>
      <p:pic>
        <p:nvPicPr>
          <p:cNvPr id="9" name="Picture 8" descr="Image of a rural Nevada mountain range.">
            <a:extLst>
              <a:ext uri="{FF2B5EF4-FFF2-40B4-BE49-F238E27FC236}">
                <a16:creationId xmlns:a16="http://schemas.microsoft.com/office/drawing/2014/main" id="{4AAF0646-4B0E-4108-A7E0-793EAD8651A0}"/>
              </a:ext>
            </a:extLst>
          </p:cNvPr>
          <p:cNvPicPr>
            <a:picLocks noChangeAspect="1"/>
          </p:cNvPicPr>
          <p:nvPr userDrawn="1"/>
        </p:nvPicPr>
        <p:blipFill>
          <a:blip r:embed="rId3"/>
          <a:stretch>
            <a:fillRect/>
          </a:stretch>
        </p:blipFill>
        <p:spPr>
          <a:xfrm>
            <a:off x="-7031" y="0"/>
            <a:ext cx="12199031" cy="6864626"/>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6526670" y="2852773"/>
            <a:ext cx="3002920" cy="8873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1" name="Picture 10" descr="Nevada Division of Public and Behavioral Health Logo">
            <a:extLst>
              <a:ext uri="{FF2B5EF4-FFF2-40B4-BE49-F238E27FC236}">
                <a16:creationId xmlns:a16="http://schemas.microsoft.com/office/drawing/2014/main" id="{A55246FF-E902-4F06-8408-95D48BFEE682}"/>
              </a:ext>
            </a:extLst>
          </p:cNvPr>
          <p:cNvPicPr>
            <a:picLocks noChangeAspect="1"/>
          </p:cNvPicPr>
          <p:nvPr userDrawn="1"/>
        </p:nvPicPr>
        <p:blipFill>
          <a:blip r:embed="rId4"/>
          <a:stretch>
            <a:fillRect/>
          </a:stretch>
        </p:blipFill>
        <p:spPr>
          <a:xfrm>
            <a:off x="1175444" y="5113871"/>
            <a:ext cx="4479119" cy="1284014"/>
          </a:xfrm>
          <a:prstGeom prst="rect">
            <a:avLst/>
          </a:prstGeom>
        </p:spPr>
      </p:pic>
      <p:sp>
        <p:nvSpPr>
          <p:cNvPr id="5" name="TextBox 4">
            <a:extLst>
              <a:ext uri="{FF2B5EF4-FFF2-40B4-BE49-F238E27FC236}">
                <a16:creationId xmlns:a16="http://schemas.microsoft.com/office/drawing/2014/main" id="{F3137FEB-D559-4EF2-9660-149313F4E741}"/>
              </a:ext>
            </a:extLst>
          </p:cNvPr>
          <p:cNvSpPr txBox="1"/>
          <p:nvPr userDrawn="1"/>
        </p:nvSpPr>
        <p:spPr>
          <a:xfrm>
            <a:off x="6369922" y="2007874"/>
            <a:ext cx="4516915"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prstClr val="white"/>
                </a:solidFill>
                <a:effectLst/>
                <a:uLnTx/>
                <a:uFillTx/>
                <a:latin typeface="Arial Narrow" panose="020B0606020202030204" pitchFamily="34" charset="0"/>
                <a:ea typeface="+mj-ea"/>
                <a:cs typeface="+mj-cs"/>
              </a:rPr>
              <a:t>QUESTIONS?</a:t>
            </a:r>
            <a:endParaRPr lang="en-US" sz="5600" b="1" spc="-15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07802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B9878-BB41-4F22-8AC1-758E1EAC19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954"/>
            <a:ext cx="12199031" cy="6861954"/>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995363" y="3099725"/>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A0465E-FEBB-468C-BF00-13BA9D67388F}"/>
              </a:ext>
            </a:extLst>
          </p:cNvPr>
          <p:cNvSpPr>
            <a:spLocks noGrp="1"/>
          </p:cNvSpPr>
          <p:nvPr>
            <p:ph type="ctrTitle" hasCustomPrompt="1"/>
          </p:nvPr>
        </p:nvSpPr>
        <p:spPr>
          <a:xfrm>
            <a:off x="909638" y="2131865"/>
            <a:ext cx="6605503" cy="1074246"/>
          </a:xfrm>
        </p:spPr>
        <p:txBody>
          <a:bodyPr anchor="b">
            <a:noAutofit/>
          </a:bodyPr>
          <a:lstStyle>
            <a:lvl1pPr algn="l">
              <a:defRPr sz="5600" b="1" spc="-150" baseline="0">
                <a:solidFill>
                  <a:schemeClr val="bg1"/>
                </a:solidFill>
                <a:latin typeface="Arial Narrow" panose="020B0606020202030204" pitchFamily="34" charset="0"/>
              </a:defRPr>
            </a:lvl1pPr>
          </a:lstStyle>
          <a:p>
            <a:r>
              <a:rPr lang="en-US" dirty="0"/>
              <a:t>PRESENTATION TITLE</a:t>
            </a:r>
          </a:p>
        </p:txBody>
      </p:sp>
      <p:sp>
        <p:nvSpPr>
          <p:cNvPr id="6" name="Text Placeholder 5">
            <a:extLst>
              <a:ext uri="{FF2B5EF4-FFF2-40B4-BE49-F238E27FC236}">
                <a16:creationId xmlns:a16="http://schemas.microsoft.com/office/drawing/2014/main" id="{CD6393C4-7143-4CE4-8A25-C544F7210829}"/>
              </a:ext>
            </a:extLst>
          </p:cNvPr>
          <p:cNvSpPr>
            <a:spLocks noGrp="1"/>
          </p:cNvSpPr>
          <p:nvPr>
            <p:ph type="body" sz="quarter" idx="11" hasCustomPrompt="1"/>
          </p:nvPr>
        </p:nvSpPr>
        <p:spPr>
          <a:xfrm>
            <a:off x="995279" y="4274004"/>
            <a:ext cx="3355975" cy="364097"/>
          </a:xfrm>
        </p:spPr>
        <p:txBody>
          <a:bodyPr>
            <a:norm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4" name="Text Placeholder 3">
            <a:extLst>
              <a:ext uri="{FF2B5EF4-FFF2-40B4-BE49-F238E27FC236}">
                <a16:creationId xmlns:a16="http://schemas.microsoft.com/office/drawing/2014/main" id="{F94E76C3-81A0-41C4-964A-C7FAA571E86B}"/>
              </a:ext>
            </a:extLst>
          </p:cNvPr>
          <p:cNvSpPr>
            <a:spLocks noGrp="1"/>
          </p:cNvSpPr>
          <p:nvPr>
            <p:ph type="body" sz="quarter" idx="10" hasCustomPrompt="1"/>
          </p:nvPr>
        </p:nvSpPr>
        <p:spPr>
          <a:xfrm>
            <a:off x="995279" y="3510701"/>
            <a:ext cx="6605587" cy="595313"/>
          </a:xfrm>
        </p:spPr>
        <p:txBody>
          <a:bodyPr>
            <a:normAutofit/>
          </a:bodyPr>
          <a:lstStyle>
            <a:lvl1pPr marL="0" indent="0">
              <a:spcBef>
                <a:spcPts val="400"/>
              </a:spcBef>
              <a:buNone/>
              <a:defRPr sz="2200">
                <a:solidFill>
                  <a:schemeClr val="bg1"/>
                </a:solidFill>
                <a:latin typeface="Arial" panose="020B0604020202020204" pitchFamily="34" charset="0"/>
                <a:cs typeface="Arial" panose="020B0604020202020204" pitchFamily="34" charset="0"/>
              </a:defRPr>
            </a:lvl1pPr>
          </a:lstStyle>
          <a:p>
            <a:pPr lvl="0"/>
            <a:r>
              <a:rPr lang="en-US" dirty="0"/>
              <a:t>Presenter’s Name, Title</a:t>
            </a:r>
          </a:p>
        </p:txBody>
      </p:sp>
    </p:spTree>
    <p:extLst>
      <p:ext uri="{BB962C8B-B14F-4D97-AF65-F5344CB8AC3E}">
        <p14:creationId xmlns:p14="http://schemas.microsoft.com/office/powerpoint/2010/main" val="1093429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4" name="Content Placeholder 3">
            <a:extLst>
              <a:ext uri="{FF2B5EF4-FFF2-40B4-BE49-F238E27FC236}">
                <a16:creationId xmlns:a16="http://schemas.microsoft.com/office/drawing/2014/main" id="{2EC8AF31-8FE2-4DC0-8F80-35A39664AB46}"/>
              </a:ext>
            </a:extLst>
          </p:cNvPr>
          <p:cNvSpPr>
            <a:spLocks noGrp="1"/>
          </p:cNvSpPr>
          <p:nvPr>
            <p:ph sz="half" idx="2" hasCustomPrompt="1"/>
          </p:nvPr>
        </p:nvSpPr>
        <p:spPr>
          <a:xfrm>
            <a:off x="836612" y="2236424"/>
            <a:ext cx="5157787" cy="3976775"/>
          </a:xfrm>
        </p:spPr>
        <p:txBody>
          <a:bodyPr/>
          <a:lstStyle>
            <a:lvl1pPr marL="0" indent="0">
              <a:spcBef>
                <a:spcPts val="300"/>
              </a:spcBef>
              <a:buNone/>
              <a:defRPr sz="1800">
                <a:latin typeface="Arial" panose="020B0604020202020204" pitchFamily="34" charset="0"/>
                <a:cs typeface="Arial" panose="020B0604020202020204" pitchFamily="34" charset="0"/>
              </a:defRPr>
            </a:lvl1pPr>
          </a:lstStyle>
          <a:p>
            <a:pPr lvl="0"/>
            <a:r>
              <a:rPr lang="en-US" dirty="0"/>
              <a:t>Name, title, email, phone number, each on one line</a:t>
            </a:r>
          </a:p>
          <a:p>
            <a:pPr lvl="0"/>
            <a:endParaRPr lang="en-US" dirty="0"/>
          </a:p>
          <a:p>
            <a:pPr lvl="0"/>
            <a:endParaRPr lang="en-US" dirty="0"/>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848B2437-6D04-41ED-B347-D7EC8F2FB3BC}"/>
              </a:ext>
            </a:extLst>
          </p:cNvPr>
          <p:cNvSpPr/>
          <p:nvPr userDrawn="1"/>
        </p:nvSpPr>
        <p:spPr>
          <a:xfrm>
            <a:off x="911467" y="595507"/>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3">
            <a:extLst>
              <a:ext uri="{FF2B5EF4-FFF2-40B4-BE49-F238E27FC236}">
                <a16:creationId xmlns:a16="http://schemas.microsoft.com/office/drawing/2014/main" id="{5BCA2413-D7B6-4AF1-8299-8244ED8DC76C}"/>
              </a:ext>
            </a:extLst>
          </p:cNvPr>
          <p:cNvSpPr>
            <a:spLocks noGrp="1"/>
          </p:cNvSpPr>
          <p:nvPr>
            <p:ph sz="half" idx="13" hasCustomPrompt="1"/>
          </p:nvPr>
        </p:nvSpPr>
        <p:spPr>
          <a:xfrm>
            <a:off x="6196013" y="2236423"/>
            <a:ext cx="5157787" cy="3976775"/>
          </a:xfrm>
        </p:spPr>
        <p:txBody>
          <a:bodyPr/>
          <a:lstStyle>
            <a:lvl1pPr marL="0" indent="0">
              <a:spcBef>
                <a:spcPts val="300"/>
              </a:spcBef>
              <a:buNone/>
              <a:defRPr sz="1800">
                <a:latin typeface="Arial" panose="020B0604020202020204" pitchFamily="34" charset="0"/>
                <a:cs typeface="Arial" panose="020B0604020202020204" pitchFamily="34" charset="0"/>
              </a:defRPr>
            </a:lvl1pPr>
          </a:lstStyle>
          <a:p>
            <a:pPr lvl="0"/>
            <a:r>
              <a:rPr lang="en-US" dirty="0"/>
              <a:t>Name, title, email, phone number, each on one line</a:t>
            </a:r>
          </a:p>
          <a:p>
            <a:pPr lvl="0"/>
            <a:endParaRPr lang="en-US" dirty="0"/>
          </a:p>
        </p:txBody>
      </p:sp>
      <p:sp>
        <p:nvSpPr>
          <p:cNvPr id="8" name="Text Placeholder 7">
            <a:extLst>
              <a:ext uri="{FF2B5EF4-FFF2-40B4-BE49-F238E27FC236}">
                <a16:creationId xmlns:a16="http://schemas.microsoft.com/office/drawing/2014/main" id="{66158D51-6464-4470-8D52-43709A84E47D}"/>
              </a:ext>
            </a:extLst>
          </p:cNvPr>
          <p:cNvSpPr>
            <a:spLocks noGrp="1"/>
          </p:cNvSpPr>
          <p:nvPr>
            <p:ph type="body" sz="quarter" idx="14" hasCustomPrompt="1"/>
          </p:nvPr>
        </p:nvSpPr>
        <p:spPr>
          <a:xfrm>
            <a:off x="4724400" y="6349893"/>
            <a:ext cx="2743200" cy="365125"/>
          </a:xfrm>
        </p:spPr>
        <p:txBody>
          <a:bodyPr>
            <a:noAutofit/>
          </a:bodyPr>
          <a:lstStyle>
            <a:lvl1pPr marL="0" indent="0">
              <a:buNone/>
              <a:defRPr sz="2000">
                <a:solidFill>
                  <a:schemeClr val="tx1"/>
                </a:solidFill>
                <a:latin typeface="Arial" panose="020B0604020202020204" pitchFamily="34" charset="0"/>
                <a:cs typeface="Arial" panose="020B0604020202020204" pitchFamily="34" charset="0"/>
              </a:defRPr>
            </a:lvl1pPr>
          </a:lstStyle>
          <a:p>
            <a:pPr lvl="0"/>
            <a:r>
              <a:rPr lang="en-US" dirty="0"/>
              <a:t>www.dpbh.nv.gov </a:t>
            </a:r>
          </a:p>
        </p:txBody>
      </p:sp>
      <p:sp>
        <p:nvSpPr>
          <p:cNvPr id="10" name="TextBox 9">
            <a:extLst>
              <a:ext uri="{FF2B5EF4-FFF2-40B4-BE49-F238E27FC236}">
                <a16:creationId xmlns:a16="http://schemas.microsoft.com/office/drawing/2014/main" id="{234C7321-6D0D-457A-9008-2B1A1E6EF8BF}"/>
              </a:ext>
            </a:extLst>
          </p:cNvPr>
          <p:cNvSpPr txBox="1"/>
          <p:nvPr userDrawn="1"/>
        </p:nvSpPr>
        <p:spPr>
          <a:xfrm>
            <a:off x="836612" y="595507"/>
            <a:ext cx="6916846"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srgbClr val="005B9E"/>
                </a:solidFill>
                <a:effectLst/>
                <a:uLnTx/>
                <a:uFillTx/>
                <a:latin typeface="Arial Narrow" panose="020B0606020202030204" pitchFamily="34" charset="0"/>
                <a:ea typeface="+mj-ea"/>
                <a:cs typeface="+mj-cs"/>
              </a:rPr>
              <a:t>CONTACT INFORMATION</a:t>
            </a:r>
            <a:endParaRPr lang="en-US" sz="5600" b="1" spc="-150" baseline="0" dirty="0">
              <a:latin typeface="Arial Narrow" panose="020B0606020202030204" pitchFamily="34" charset="0"/>
            </a:endParaRPr>
          </a:p>
        </p:txBody>
      </p:sp>
    </p:spTree>
    <p:extLst>
      <p:ext uri="{BB962C8B-B14F-4D97-AF65-F5344CB8AC3E}">
        <p14:creationId xmlns:p14="http://schemas.microsoft.com/office/powerpoint/2010/main" val="30183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ronyms - 2 colum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148289"/>
            <a:ext cx="10515600" cy="3907979"/>
          </a:xfrm>
        </p:spPr>
        <p:txBody>
          <a:bodyPr numCol="2"/>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Include acronyms here. This text box is designed with two columns.</a:t>
            </a:r>
          </a:p>
          <a:p>
            <a:pPr lvl="0"/>
            <a:endParaRPr lang="en-US" dirty="0"/>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A3285ED-5E85-4370-8300-20A91DEF3646}" type="slidenum">
              <a:rPr lang="en-US" smtClean="0"/>
              <a:pPr/>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530098"/>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F4CB393-3829-4669-93E7-D61DBFC67220}"/>
              </a:ext>
            </a:extLst>
          </p:cNvPr>
          <p:cNvSpPr txBox="1"/>
          <p:nvPr userDrawn="1"/>
        </p:nvSpPr>
        <p:spPr>
          <a:xfrm>
            <a:off x="838200" y="530098"/>
            <a:ext cx="7234989"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srgbClr val="005B9E"/>
                </a:solidFill>
                <a:effectLst/>
                <a:uLnTx/>
                <a:uFillTx/>
                <a:latin typeface="Arial Narrow" panose="020B0606020202030204" pitchFamily="34" charset="0"/>
                <a:ea typeface="+mj-ea"/>
                <a:cs typeface="+mj-cs"/>
              </a:rPr>
              <a:t>ACRONYMS</a:t>
            </a:r>
            <a:endParaRPr lang="en-US" sz="5600" b="1" spc="-150" baseline="0" dirty="0">
              <a:latin typeface="Arial Narrow" panose="020B0606020202030204" pitchFamily="34" charset="0"/>
            </a:endParaRPr>
          </a:p>
        </p:txBody>
      </p:sp>
    </p:spTree>
    <p:extLst>
      <p:ext uri="{BB962C8B-B14F-4D97-AF65-F5344CB8AC3E}">
        <p14:creationId xmlns:p14="http://schemas.microsoft.com/office/powerpoint/2010/main" val="117183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4D6E88-35AB-4537-83F4-4B09A56B196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5105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DPBH">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92A3ECF-6E63-41B7-977F-58C4F0C8EDC2}"/>
              </a:ext>
            </a:extLst>
          </p:cNvPr>
          <p:cNvPicPr>
            <a:picLocks noChangeAspect="1"/>
          </p:cNvPicPr>
          <p:nvPr userDrawn="1"/>
        </p:nvPicPr>
        <p:blipFill>
          <a:blip r:embed="rId2"/>
          <a:stretch>
            <a:fillRect/>
          </a:stretch>
        </p:blipFill>
        <p:spPr>
          <a:xfrm>
            <a:off x="0" y="-6626"/>
            <a:ext cx="12192000" cy="6864626"/>
          </a:xfrm>
          <a:prstGeom prst="rect">
            <a:avLst/>
          </a:prstGeom>
        </p:spPr>
      </p:pic>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795568" y="6377288"/>
            <a:ext cx="2743200" cy="365125"/>
          </a:xfrm>
        </p:spPr>
        <p:txBody>
          <a:bodyPr/>
          <a:lstStyle>
            <a:lvl1pPr algn="r">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7" y="14294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AEF8E4E-9E4C-4B52-932A-6F29436FE609}"/>
              </a:ext>
            </a:extLst>
          </p:cNvPr>
          <p:cNvPicPr>
            <a:picLocks noChangeAspect="1"/>
          </p:cNvPicPr>
          <p:nvPr userDrawn="1"/>
        </p:nvPicPr>
        <p:blipFill>
          <a:blip r:embed="rId3"/>
          <a:stretch>
            <a:fillRect/>
          </a:stretch>
        </p:blipFill>
        <p:spPr>
          <a:xfrm>
            <a:off x="9043729" y="6159132"/>
            <a:ext cx="2095500" cy="447675"/>
          </a:xfrm>
          <a:prstGeom prst="rect">
            <a:avLst/>
          </a:prstGeom>
        </p:spPr>
      </p:pic>
      <p:sp>
        <p:nvSpPr>
          <p:cNvPr id="18" name="TextBox 17">
            <a:extLst>
              <a:ext uri="{FF2B5EF4-FFF2-40B4-BE49-F238E27FC236}">
                <a16:creationId xmlns:a16="http://schemas.microsoft.com/office/drawing/2014/main" id="{E510A36A-170F-4CCA-988B-2BD70A494EFB}"/>
              </a:ext>
            </a:extLst>
          </p:cNvPr>
          <p:cNvSpPr txBox="1"/>
          <p:nvPr userDrawn="1"/>
        </p:nvSpPr>
        <p:spPr>
          <a:xfrm>
            <a:off x="858728" y="2827498"/>
            <a:ext cx="1989081"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MISSION</a:t>
            </a:r>
            <a:endParaRPr lang="en-US" sz="4000" b="1" spc="-150" dirty="0">
              <a:solidFill>
                <a:schemeClr val="accent1"/>
              </a:solidFill>
              <a:latin typeface="Arial Narrow" panose="020B0606020202030204" pitchFamily="34" charset="0"/>
            </a:endParaRPr>
          </a:p>
        </p:txBody>
      </p:sp>
      <p:sp>
        <p:nvSpPr>
          <p:cNvPr id="19" name="TextBox 18">
            <a:extLst>
              <a:ext uri="{FF2B5EF4-FFF2-40B4-BE49-F238E27FC236}">
                <a16:creationId xmlns:a16="http://schemas.microsoft.com/office/drawing/2014/main" id="{93D853C6-344D-4656-ADA2-ECB37FCF8EB5}"/>
              </a:ext>
            </a:extLst>
          </p:cNvPr>
          <p:cNvSpPr txBox="1"/>
          <p:nvPr userDrawn="1"/>
        </p:nvSpPr>
        <p:spPr>
          <a:xfrm>
            <a:off x="3032916" y="2903852"/>
            <a:ext cx="8202565" cy="923330"/>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To protect, promote, and improve the physical and behavioral health and safety of all people in Nevada, equitably and regardless of circumstances, so they can live their safest, longest, healthiest, and happiest life. </a:t>
            </a:r>
          </a:p>
        </p:txBody>
      </p:sp>
      <p:sp>
        <p:nvSpPr>
          <p:cNvPr id="20" name="TextBox 19">
            <a:extLst>
              <a:ext uri="{FF2B5EF4-FFF2-40B4-BE49-F238E27FC236}">
                <a16:creationId xmlns:a16="http://schemas.microsoft.com/office/drawing/2014/main" id="{9FE61A21-F09F-4A27-87D0-F96BAE248A1F}"/>
              </a:ext>
            </a:extLst>
          </p:cNvPr>
          <p:cNvSpPr txBox="1"/>
          <p:nvPr userDrawn="1"/>
        </p:nvSpPr>
        <p:spPr>
          <a:xfrm>
            <a:off x="858728" y="3804116"/>
            <a:ext cx="2095500"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VISION</a:t>
            </a:r>
            <a:endParaRPr lang="en-US" sz="4000" b="1" spc="-150" dirty="0">
              <a:solidFill>
                <a:schemeClr val="accent1"/>
              </a:solidFill>
              <a:latin typeface="Arial Narrow" panose="020B0606020202030204" pitchFamily="34" charset="0"/>
            </a:endParaRPr>
          </a:p>
        </p:txBody>
      </p:sp>
      <p:sp>
        <p:nvSpPr>
          <p:cNvPr id="21" name="TextBox 20">
            <a:extLst>
              <a:ext uri="{FF2B5EF4-FFF2-40B4-BE49-F238E27FC236}">
                <a16:creationId xmlns:a16="http://schemas.microsoft.com/office/drawing/2014/main" id="{03C8C3F8-02AA-4DCE-8447-A7F1BFC43FE7}"/>
              </a:ext>
            </a:extLst>
          </p:cNvPr>
          <p:cNvSpPr txBox="1"/>
          <p:nvPr userDrawn="1"/>
        </p:nvSpPr>
        <p:spPr>
          <a:xfrm>
            <a:off x="848218" y="4780734"/>
            <a:ext cx="2095500"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PURPOSE</a:t>
            </a:r>
            <a:endParaRPr lang="en-US" sz="4000" b="1" spc="-150" dirty="0">
              <a:solidFill>
                <a:schemeClr val="accent1"/>
              </a:solidFill>
              <a:latin typeface="Arial Narrow" panose="020B0606020202030204" pitchFamily="34" charset="0"/>
            </a:endParaRPr>
          </a:p>
        </p:txBody>
      </p:sp>
      <p:sp>
        <p:nvSpPr>
          <p:cNvPr id="25" name="TextBox 24">
            <a:extLst>
              <a:ext uri="{FF2B5EF4-FFF2-40B4-BE49-F238E27FC236}">
                <a16:creationId xmlns:a16="http://schemas.microsoft.com/office/drawing/2014/main" id="{DD49A56E-94B7-4D48-AB4D-939B7F318D1C}"/>
              </a:ext>
            </a:extLst>
          </p:cNvPr>
          <p:cNvSpPr txBox="1"/>
          <p:nvPr userDrawn="1"/>
        </p:nvSpPr>
        <p:spPr>
          <a:xfrm>
            <a:off x="838200" y="1386649"/>
            <a:ext cx="7223233"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rPr>
              <a:t>ABOUT DPBH</a:t>
            </a:r>
          </a:p>
        </p:txBody>
      </p:sp>
      <p:sp>
        <p:nvSpPr>
          <p:cNvPr id="22" name="TextBox 21">
            <a:extLst>
              <a:ext uri="{FF2B5EF4-FFF2-40B4-BE49-F238E27FC236}">
                <a16:creationId xmlns:a16="http://schemas.microsoft.com/office/drawing/2014/main" id="{048ECB31-EBF2-4DC0-B1E2-5F634EDD16E7}"/>
              </a:ext>
            </a:extLst>
          </p:cNvPr>
          <p:cNvSpPr txBox="1"/>
          <p:nvPr userDrawn="1"/>
        </p:nvSpPr>
        <p:spPr>
          <a:xfrm>
            <a:off x="3032916" y="3960548"/>
            <a:ext cx="8106313" cy="646331"/>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A Nevada where preventable health and safety issues no longer impact the opportunity for all people to live life in the best possible health.</a:t>
            </a:r>
          </a:p>
        </p:txBody>
      </p:sp>
      <p:sp>
        <p:nvSpPr>
          <p:cNvPr id="23" name="TextBox 22">
            <a:extLst>
              <a:ext uri="{FF2B5EF4-FFF2-40B4-BE49-F238E27FC236}">
                <a16:creationId xmlns:a16="http://schemas.microsoft.com/office/drawing/2014/main" id="{BC54397D-C3E2-4DFE-B2DF-1C30E6460CEC}"/>
              </a:ext>
            </a:extLst>
          </p:cNvPr>
          <p:cNvSpPr txBox="1"/>
          <p:nvPr userDrawn="1"/>
        </p:nvSpPr>
        <p:spPr>
          <a:xfrm>
            <a:off x="3032916" y="5045348"/>
            <a:ext cx="8515870" cy="369332"/>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To make everyone’s life healthier, happier, longer, and safer. </a:t>
            </a:r>
          </a:p>
        </p:txBody>
      </p:sp>
      <p:pic>
        <p:nvPicPr>
          <p:cNvPr id="14" name="Picture 13">
            <a:extLst>
              <a:ext uri="{FF2B5EF4-FFF2-40B4-BE49-F238E27FC236}">
                <a16:creationId xmlns:a16="http://schemas.microsoft.com/office/drawing/2014/main" id="{CC6A60EA-9B99-447D-A738-743B4DEE4F69}"/>
              </a:ext>
            </a:extLst>
          </p:cNvPr>
          <p:cNvPicPr>
            <a:picLocks noChangeAspect="1"/>
          </p:cNvPicPr>
          <p:nvPr userDrawn="1"/>
        </p:nvPicPr>
        <p:blipFill rotWithShape="1">
          <a:blip r:embed="rId4"/>
          <a:srcRect r="78854"/>
          <a:stretch/>
        </p:blipFill>
        <p:spPr>
          <a:xfrm>
            <a:off x="9610308" y="4647777"/>
            <a:ext cx="1113720" cy="1408800"/>
          </a:xfrm>
          <a:prstGeom prst="rect">
            <a:avLst/>
          </a:prstGeom>
        </p:spPr>
      </p:pic>
    </p:spTree>
    <p:extLst>
      <p:ext uri="{BB962C8B-B14F-4D97-AF65-F5344CB8AC3E}">
        <p14:creationId xmlns:p14="http://schemas.microsoft.com/office/powerpoint/2010/main" val="278674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565629"/>
            <a:ext cx="10515600" cy="3490640"/>
          </a:xfrm>
        </p:spPr>
        <p:txBody>
          <a:bodyPr/>
          <a:lstStyle>
            <a:lvl1pPr marL="457200" indent="-457200">
              <a:buFont typeface="+mj-lt"/>
              <a:buAutoNum type="arabicPeriod"/>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Agenda item 1</a:t>
            </a:r>
          </a:p>
          <a:p>
            <a:pPr lvl="0"/>
            <a:r>
              <a:rPr lang="en-US" dirty="0"/>
              <a:t>Agenda item 2</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12351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C9A5209-B0A0-4DAC-9C79-30839BB0C969}"/>
              </a:ext>
            </a:extLst>
          </p:cNvPr>
          <p:cNvSpPr txBox="1"/>
          <p:nvPr userDrawn="1"/>
        </p:nvSpPr>
        <p:spPr>
          <a:xfrm>
            <a:off x="838200" y="1235177"/>
            <a:ext cx="7212724"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rPr>
              <a:t>AGENDA</a:t>
            </a:r>
          </a:p>
        </p:txBody>
      </p:sp>
    </p:spTree>
    <p:extLst>
      <p:ext uri="{BB962C8B-B14F-4D97-AF65-F5344CB8AC3E}">
        <p14:creationId xmlns:p14="http://schemas.microsoft.com/office/powerpoint/2010/main" val="336345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Yellow accent">
    <p:spTree>
      <p:nvGrpSpPr>
        <p:cNvPr id="1" name=""/>
        <p:cNvGrpSpPr/>
        <p:nvPr/>
      </p:nvGrpSpPr>
      <p:grpSpPr>
        <a:xfrm>
          <a:off x="0" y="0"/>
          <a:ext cx="0" cy="0"/>
          <a:chOff x="0" y="0"/>
          <a:chExt cx="0" cy="0"/>
        </a:xfrm>
      </p:grpSpPr>
      <p:pic>
        <p:nvPicPr>
          <p:cNvPr id="7" name="Picture 6" descr="Nevada Division of Public and Behavioral Health Logo">
            <a:extLst>
              <a:ext uri="{FF2B5EF4-FFF2-40B4-BE49-F238E27FC236}">
                <a16:creationId xmlns:a16="http://schemas.microsoft.com/office/drawing/2014/main" id="{02882ADE-1263-4632-B7C5-BB988C15CF5D}"/>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09" y="2048420"/>
            <a:ext cx="6730896"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86A6794D-B1BE-4D7B-8790-2964EF4F02D7}"/>
              </a:ext>
            </a:extLst>
          </p:cNvPr>
          <p:cNvSpPr>
            <a:spLocks noGrp="1"/>
          </p:cNvSpPr>
          <p:nvPr>
            <p:ph type="body" sz="quarter" idx="13"/>
          </p:nvPr>
        </p:nvSpPr>
        <p:spPr>
          <a:xfrm>
            <a:off x="849313" y="3349625"/>
            <a:ext cx="10504487" cy="27543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0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10515600" cy="2678931"/>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7212724"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7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Title and Content">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6AF024F-C7E0-4D06-BF6D-489199986500}"/>
              </a:ext>
            </a:extLst>
          </p:cNvPr>
          <p:cNvSpPr>
            <a:spLocks noGrp="1"/>
          </p:cNvSpPr>
          <p:nvPr>
            <p:ph type="title" hasCustomPrompt="1"/>
          </p:nvPr>
        </p:nvSpPr>
        <p:spPr>
          <a:xfrm>
            <a:off x="672947" y="552411"/>
            <a:ext cx="6752422"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4" name="Slide Number Placeholder 3">
            <a:extLst>
              <a:ext uri="{FF2B5EF4-FFF2-40B4-BE49-F238E27FC236}">
                <a16:creationId xmlns:a16="http://schemas.microsoft.com/office/drawing/2014/main" id="{E2CFF10F-437D-41F7-83FA-9C68337BFBBA}"/>
              </a:ext>
            </a:extLst>
          </p:cNvPr>
          <p:cNvSpPr>
            <a:spLocks noGrp="1"/>
          </p:cNvSpPr>
          <p:nvPr>
            <p:ph type="sldNum" sz="quarter" idx="11"/>
          </p:nvPr>
        </p:nvSpPr>
        <p:spPr/>
        <p:txBody>
          <a:bodyPr/>
          <a:lstStyle>
            <a:lvl1pPr>
              <a:defRPr>
                <a:solidFill>
                  <a:schemeClr val="tx1"/>
                </a:solidFill>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281F4AC8-DB9B-4F23-9D00-D230926ECBD7}"/>
              </a:ext>
            </a:extLst>
          </p:cNvPr>
          <p:cNvSpPr/>
          <p:nvPr userDrawn="1"/>
        </p:nvSpPr>
        <p:spPr>
          <a:xfrm>
            <a:off x="779008" y="64562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78CA7B1B-E228-4D49-B0E8-0155A5A133EE}"/>
              </a:ext>
            </a:extLst>
          </p:cNvPr>
          <p:cNvSpPr>
            <a:spLocks noGrp="1"/>
          </p:cNvSpPr>
          <p:nvPr>
            <p:ph type="body" sz="quarter" idx="13"/>
          </p:nvPr>
        </p:nvSpPr>
        <p:spPr>
          <a:xfrm>
            <a:off x="673100" y="2117725"/>
            <a:ext cx="10552113" cy="39221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700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9A3652-F50E-45DD-BFEF-E740FBBBE3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5047593" cy="2678931"/>
          </a:xfrm>
        </p:spPr>
        <p:txBody>
          <a:bodyPr/>
          <a:lstStyle>
            <a:lvl1pPr>
              <a:defRPr>
                <a:solidFill>
                  <a:srgbClr val="595959"/>
                </a:solidFill>
                <a:latin typeface="Arial" panose="020B0604020202020204" pitchFamily="34" charset="0"/>
                <a:cs typeface="Arial" panose="020B0604020202020204" pitchFamily="34" charset="0"/>
              </a:defRPr>
            </a:lvl1pPr>
            <a:lvl2pPr>
              <a:defRPr>
                <a:solidFill>
                  <a:srgbClr val="595959"/>
                </a:solidFill>
                <a:latin typeface="Arial" panose="020B0604020202020204" pitchFamily="34" charset="0"/>
                <a:cs typeface="Arial" panose="020B0604020202020204" pitchFamily="34" charset="0"/>
              </a:defRPr>
            </a:lvl2pPr>
            <a:lvl3pPr>
              <a:defRPr>
                <a:solidFill>
                  <a:srgbClr val="595959"/>
                </a:solidFill>
                <a:latin typeface="Arial" panose="020B0604020202020204" pitchFamily="34" charset="0"/>
                <a:cs typeface="Arial" panose="020B0604020202020204" pitchFamily="34" charset="0"/>
              </a:defRPr>
            </a:lvl3pPr>
            <a:lvl4pPr>
              <a:defRPr>
                <a:solidFill>
                  <a:srgbClr val="595959"/>
                </a:solidFill>
                <a:latin typeface="Arial" panose="020B0604020202020204" pitchFamily="34" charset="0"/>
                <a:cs typeface="Arial" panose="020B0604020202020204" pitchFamily="34" charset="0"/>
              </a:defRPr>
            </a:lvl4pPr>
            <a:lvl5pPr>
              <a:defRPr>
                <a:solidFill>
                  <a:srgbClr val="59595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5047593"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528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Content,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345D8-06EF-4EF0-9BC0-00C736CB43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6654363" y="3387848"/>
            <a:ext cx="5169775" cy="2678931"/>
          </a:xfrm>
        </p:spPr>
        <p:txBody>
          <a:bodyPr/>
          <a:lstStyle>
            <a:lvl1pPr>
              <a:defRPr>
                <a:solidFill>
                  <a:srgbClr val="595959"/>
                </a:solidFill>
                <a:latin typeface="Arial" panose="020B0604020202020204" pitchFamily="34" charset="0"/>
                <a:cs typeface="Arial" panose="020B0604020202020204" pitchFamily="34" charset="0"/>
              </a:defRPr>
            </a:lvl1pPr>
            <a:lvl2pPr>
              <a:defRPr>
                <a:solidFill>
                  <a:srgbClr val="595959"/>
                </a:solidFill>
                <a:latin typeface="Arial" panose="020B0604020202020204" pitchFamily="34" charset="0"/>
                <a:cs typeface="Arial" panose="020B0604020202020204" pitchFamily="34" charset="0"/>
              </a:defRPr>
            </a:lvl2pPr>
            <a:lvl3pPr>
              <a:defRPr>
                <a:solidFill>
                  <a:srgbClr val="595959"/>
                </a:solidFill>
                <a:latin typeface="Arial" panose="020B0604020202020204" pitchFamily="34" charset="0"/>
                <a:cs typeface="Arial" panose="020B0604020202020204" pitchFamily="34" charset="0"/>
              </a:defRPr>
            </a:lvl3pPr>
            <a:lvl4pPr>
              <a:defRPr>
                <a:solidFill>
                  <a:srgbClr val="595959"/>
                </a:solidFill>
                <a:latin typeface="Arial" panose="020B0604020202020204" pitchFamily="34" charset="0"/>
                <a:cs typeface="Arial" panose="020B0604020202020204" pitchFamily="34" charset="0"/>
              </a:defRPr>
            </a:lvl4pPr>
            <a:lvl5pPr>
              <a:defRPr>
                <a:solidFill>
                  <a:srgbClr val="59595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6664873" y="2058931"/>
            <a:ext cx="5169775"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6751581" y="2027885"/>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253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1B35BC-DA0A-43D6-A99E-86C36FB5E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SLIDE TITLE</a:t>
            </a:r>
          </a:p>
        </p:txBody>
      </p:sp>
      <p:sp>
        <p:nvSpPr>
          <p:cNvPr id="3" name="Text Placeholder 2">
            <a:extLst>
              <a:ext uri="{FF2B5EF4-FFF2-40B4-BE49-F238E27FC236}">
                <a16:creationId xmlns:a16="http://schemas.microsoft.com/office/drawing/2014/main" id="{ACD2EDC9-AF42-43D7-B23F-22F02E301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TITLE: </a:t>
            </a:r>
            <a:r>
              <a:rPr lang="en-US" sz="2400" b="1" spc="0" dirty="0">
                <a:latin typeface="Arial Narrow" panose="020B0606020202030204" pitchFamily="34" charset="0"/>
                <a:cs typeface="Arial" panose="020B0604020202020204" pitchFamily="34" charset="0"/>
              </a:rPr>
              <a:t>ARIAL NARROW, BOLD, IN ALL CAPS,  AND CONDENSED TO “TIGHT”</a:t>
            </a:r>
            <a:endParaRPr lang="en-US" dirty="0"/>
          </a:p>
          <a:p>
            <a:pPr lvl="1"/>
            <a:r>
              <a:rPr lang="en-US" dirty="0"/>
              <a:t>BODY: Arial</a:t>
            </a:r>
          </a:p>
          <a:p>
            <a:pPr lvl="2"/>
            <a:r>
              <a:rPr lang="en-US" dirty="0"/>
              <a:t>COLORS: Use theme colors (top row in color palette)</a:t>
            </a:r>
          </a:p>
        </p:txBody>
      </p:sp>
      <p:sp>
        <p:nvSpPr>
          <p:cNvPr id="6" name="Slide Number Placeholder 5">
            <a:extLst>
              <a:ext uri="{FF2B5EF4-FFF2-40B4-BE49-F238E27FC236}">
                <a16:creationId xmlns:a16="http://schemas.microsoft.com/office/drawing/2014/main" id="{04BFF936-A4D9-4F85-AC29-60A3B99F5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A3285ED-5E85-4370-8300-20A91DEF3646}" type="slidenum">
              <a:rPr lang="en-US" smtClean="0"/>
              <a:pPr/>
              <a:t>‹#›</a:t>
            </a:fld>
            <a:endParaRPr lang="en-US"/>
          </a:p>
        </p:txBody>
      </p:sp>
    </p:spTree>
    <p:extLst>
      <p:ext uri="{BB962C8B-B14F-4D97-AF65-F5344CB8AC3E}">
        <p14:creationId xmlns:p14="http://schemas.microsoft.com/office/powerpoint/2010/main" val="3018294404"/>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9" r:id="rId3"/>
    <p:sldLayoutId id="2147483667" r:id="rId4"/>
    <p:sldLayoutId id="2147483650" r:id="rId5"/>
    <p:sldLayoutId id="2147483658" r:id="rId6"/>
    <p:sldLayoutId id="2147483670" r:id="rId7"/>
    <p:sldLayoutId id="2147483659" r:id="rId8"/>
    <p:sldLayoutId id="2147483660" r:id="rId9"/>
    <p:sldLayoutId id="2147483651" r:id="rId10"/>
    <p:sldLayoutId id="2147483652" r:id="rId11"/>
    <p:sldLayoutId id="2147483661" r:id="rId12"/>
    <p:sldLayoutId id="2147483653" r:id="rId13"/>
    <p:sldLayoutId id="2147483662" r:id="rId14"/>
    <p:sldLayoutId id="2147483654" r:id="rId15"/>
    <p:sldLayoutId id="2147483655" r:id="rId16"/>
    <p:sldLayoutId id="2147483656" r:id="rId17"/>
    <p:sldLayoutId id="2147483657" r:id="rId18"/>
    <p:sldLayoutId id="2147483664" r:id="rId19"/>
    <p:sldLayoutId id="2147483665" r:id="rId20"/>
    <p:sldLayoutId id="2147483666" r:id="rId21"/>
    <p:sldLayoutId id="2147483668" r:id="rId22"/>
  </p:sldLayoutIdLst>
  <p:hf hdr="0" ftr="0" dt="0"/>
  <p:txStyles>
    <p:titleStyle>
      <a:lvl1pPr algn="l" defTabSz="914400" rtl="0" eaLnBrk="1" latinLnBrk="0" hangingPunct="1">
        <a:lnSpc>
          <a:spcPct val="90000"/>
        </a:lnSpc>
        <a:spcBef>
          <a:spcPct val="0"/>
        </a:spcBef>
        <a:buNone/>
        <a:defRPr sz="5600" b="1" kern="1200" spc="-150">
          <a:solidFill>
            <a:schemeClr val="accent1"/>
          </a:solidFill>
          <a:latin typeface="Arial Narrow" panose="020B060602020203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kern="120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5959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nppes.cms.hhs.gov/NPPES/Welcome.do"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medboard.nv.gov/"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dpbh.nv.gov/Programs/Conrad30/Conrad_30_J-1_Visa_Waiver_Forms/" TargetMode="External"/><Relationship Id="rId2" Type="http://schemas.openxmlformats.org/officeDocument/2006/relationships/hyperlink" Target="http://dpbh.nv.gov/Programs/Conrad30/Conrad30-Home/"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dpbh.nv.gov/Programs/Conrad30/Conrad30-Home/" TargetMode="External"/><Relationship Id="rId2" Type="http://schemas.openxmlformats.org/officeDocument/2006/relationships/hyperlink" Target="mailto:nvpco@health.nv.gov"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dpbh.nv.gov/" TargetMode="External"/><Relationship Id="rId2" Type="http://schemas.openxmlformats.org/officeDocument/2006/relationships/hyperlink" Target="http://dpbh.nv.gov/Programs/Primary_Care_Office/" TargetMode="External"/><Relationship Id="rId1" Type="http://schemas.openxmlformats.org/officeDocument/2006/relationships/slideLayout" Target="../slideLayouts/slideLayout7.xml"/><Relationship Id="rId5" Type="http://schemas.openxmlformats.org/officeDocument/2006/relationships/hyperlink" Target="http://dpbh.nv.gov/Programs/Conrad30/Conrad_30_J-1_Visa_Waiver_Instruction,_Information___Forms/" TargetMode="External"/><Relationship Id="rId4" Type="http://schemas.openxmlformats.org/officeDocument/2006/relationships/hyperlink" Target="http://dpbh.nv.gov/Boards/PCO/PCO_-_Advisory_Council_Home/"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mailto:nvpco@health.nv.gov"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dpbh.nv.gov/Programs/Conrad30/Conrad_30_J-1_Visa_Waiver_Instruction,_Information___Form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641E-CA07-4DC9-A679-1099D54237CE}"/>
              </a:ext>
            </a:extLst>
          </p:cNvPr>
          <p:cNvSpPr>
            <a:spLocks noGrp="1"/>
          </p:cNvSpPr>
          <p:nvPr>
            <p:ph type="ctrTitle"/>
          </p:nvPr>
        </p:nvSpPr>
        <p:spPr/>
        <p:txBody>
          <a:bodyPr/>
          <a:lstStyle/>
          <a:p>
            <a:r>
              <a:rPr lang="en-US" dirty="0"/>
              <a:t>NV Conrad 30 J-1 Visa Waiver Program</a:t>
            </a:r>
          </a:p>
        </p:txBody>
      </p:sp>
      <p:sp>
        <p:nvSpPr>
          <p:cNvPr id="3" name="Text Placeholder 2">
            <a:extLst>
              <a:ext uri="{FF2B5EF4-FFF2-40B4-BE49-F238E27FC236}">
                <a16:creationId xmlns:a16="http://schemas.microsoft.com/office/drawing/2014/main" id="{EAAE5A45-6B23-47F6-86D5-55432D131B3F}"/>
              </a:ext>
            </a:extLst>
          </p:cNvPr>
          <p:cNvSpPr>
            <a:spLocks noGrp="1"/>
          </p:cNvSpPr>
          <p:nvPr>
            <p:ph type="body" sz="quarter" idx="11"/>
          </p:nvPr>
        </p:nvSpPr>
        <p:spPr/>
        <p:txBody>
          <a:bodyPr>
            <a:normAutofit/>
          </a:bodyPr>
          <a:lstStyle/>
          <a:p>
            <a:r>
              <a:rPr lang="en-US" sz="1600" dirty="0"/>
              <a:t>v.2.12.2025</a:t>
            </a:r>
          </a:p>
        </p:txBody>
      </p:sp>
      <p:sp>
        <p:nvSpPr>
          <p:cNvPr id="4" name="Text Placeholder 3">
            <a:extLst>
              <a:ext uri="{FF2B5EF4-FFF2-40B4-BE49-F238E27FC236}">
                <a16:creationId xmlns:a16="http://schemas.microsoft.com/office/drawing/2014/main" id="{C0365913-002D-43E5-950D-E319819D3583}"/>
              </a:ext>
            </a:extLst>
          </p:cNvPr>
          <p:cNvSpPr>
            <a:spLocks noGrp="1"/>
          </p:cNvSpPr>
          <p:nvPr>
            <p:ph type="body" sz="quarter" idx="10"/>
          </p:nvPr>
        </p:nvSpPr>
        <p:spPr>
          <a:xfrm>
            <a:off x="995279" y="3510701"/>
            <a:ext cx="7639838" cy="595313"/>
          </a:xfrm>
        </p:spPr>
        <p:txBody>
          <a:bodyPr>
            <a:normAutofit fontScale="85000" lnSpcReduction="10000"/>
          </a:bodyPr>
          <a:lstStyle/>
          <a:p>
            <a:r>
              <a:rPr lang="en-US" sz="3600" b="1" dirty="0"/>
              <a:t>Physician Responsibilities and Rights</a:t>
            </a:r>
          </a:p>
        </p:txBody>
      </p:sp>
    </p:spTree>
    <p:extLst>
      <p:ext uri="{BB962C8B-B14F-4D97-AF65-F5344CB8AC3E}">
        <p14:creationId xmlns:p14="http://schemas.microsoft.com/office/powerpoint/2010/main" val="405790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CE7C-D7F5-0A98-97EE-544FFC710D04}"/>
              </a:ext>
            </a:extLst>
          </p:cNvPr>
          <p:cNvSpPr>
            <a:spLocks noGrp="1"/>
          </p:cNvSpPr>
          <p:nvPr>
            <p:ph type="title"/>
          </p:nvPr>
        </p:nvSpPr>
        <p:spPr>
          <a:xfrm>
            <a:off x="673100" y="1281755"/>
            <a:ext cx="7381724" cy="1325563"/>
          </a:xfrm>
        </p:spPr>
        <p:txBody>
          <a:bodyPr>
            <a:noAutofit/>
          </a:bodyPr>
          <a:lstStyle/>
          <a:p>
            <a:r>
              <a:rPr lang="en-US" sz="3600" dirty="0"/>
              <a:t>I AM RESPONSIBLE FOR RECOGNIZING THAT MY CONDUCT IS A REFLECTION OF THE PRACTICE AND TO ACT IN A MANNER THAT PROVIDES A POSITIVE REFLECTION.</a:t>
            </a:r>
          </a:p>
        </p:txBody>
      </p:sp>
      <p:sp>
        <p:nvSpPr>
          <p:cNvPr id="3" name="Slide Number Placeholder 2">
            <a:extLst>
              <a:ext uri="{FF2B5EF4-FFF2-40B4-BE49-F238E27FC236}">
                <a16:creationId xmlns:a16="http://schemas.microsoft.com/office/drawing/2014/main" id="{B58CDA17-2EE2-BF79-B289-EDE5C82BC20D}"/>
              </a:ext>
            </a:extLst>
          </p:cNvPr>
          <p:cNvSpPr>
            <a:spLocks noGrp="1"/>
          </p:cNvSpPr>
          <p:nvPr>
            <p:ph type="sldNum" sz="quarter" idx="11"/>
          </p:nvPr>
        </p:nvSpPr>
        <p:spPr/>
        <p:txBody>
          <a:bodyPr/>
          <a:lstStyle/>
          <a:p>
            <a:fld id="{7A3285ED-5E85-4370-8300-20A91DEF3646}" type="slidenum">
              <a:rPr lang="en-US" smtClean="0"/>
              <a:pPr/>
              <a:t>10</a:t>
            </a:fld>
            <a:endParaRPr lang="en-US" dirty="0"/>
          </a:p>
        </p:txBody>
      </p:sp>
      <p:sp>
        <p:nvSpPr>
          <p:cNvPr id="4" name="Text Placeholder 3">
            <a:extLst>
              <a:ext uri="{FF2B5EF4-FFF2-40B4-BE49-F238E27FC236}">
                <a16:creationId xmlns:a16="http://schemas.microsoft.com/office/drawing/2014/main" id="{484AD693-AB60-10EF-5CAE-D5AB19C8AB6C}"/>
              </a:ext>
            </a:extLst>
          </p:cNvPr>
          <p:cNvSpPr>
            <a:spLocks noGrp="1"/>
          </p:cNvSpPr>
          <p:nvPr>
            <p:ph type="body" sz="quarter" idx="13"/>
          </p:nvPr>
        </p:nvSpPr>
        <p:spPr>
          <a:xfrm>
            <a:off x="673100" y="3148642"/>
            <a:ext cx="10552113" cy="2891210"/>
          </a:xfrm>
        </p:spPr>
        <p:txBody>
          <a:bodyPr>
            <a:normAutofit/>
          </a:bodyPr>
          <a:lstStyle/>
          <a:p>
            <a:r>
              <a:rPr kumimoji="0" lang="en-US" b="0" u="none" strike="noStrike" kern="1200" cap="none" spc="0" normalizeH="0" baseline="0" noProof="0" dirty="0">
                <a:ln>
                  <a:noFill/>
                </a:ln>
                <a:solidFill>
                  <a:schemeClr val="tx1"/>
                </a:solidFill>
                <a:effectLst/>
                <a:uLnTx/>
                <a:uFillTx/>
                <a:latin typeface="Antique Olive"/>
              </a:rPr>
              <a:t>Be</a:t>
            </a:r>
            <a:r>
              <a:rPr kumimoji="0" lang="en-US" b="0" u="none" strike="noStrike" kern="1200" cap="none" spc="0" normalizeH="0" noProof="0" dirty="0">
                <a:ln>
                  <a:noFill/>
                </a:ln>
                <a:solidFill>
                  <a:schemeClr val="tx1"/>
                </a:solidFill>
                <a:effectLst/>
                <a:uLnTx/>
                <a:uFillTx/>
                <a:latin typeface="Antique Olive"/>
              </a:rPr>
              <a:t> mindful of how your behavior is viewed by others in your community. Be sure that your family knows they are seen as an extension of you and the practice with which you will be associated. </a:t>
            </a:r>
            <a:endParaRPr kumimoji="0" lang="en-US" b="0" u="none" strike="noStrike" kern="1200" cap="none" spc="0" normalizeH="0" baseline="0" noProof="0" dirty="0">
              <a:ln>
                <a:noFill/>
              </a:ln>
              <a:solidFill>
                <a:schemeClr val="tx1"/>
              </a:solidFill>
              <a:effectLst/>
              <a:uLnTx/>
              <a:uFillTx/>
              <a:latin typeface="Antique Olive"/>
            </a:endParaRPr>
          </a:p>
          <a:p>
            <a:endParaRPr lang="en-US" dirty="0">
              <a:latin typeface="Antique Olive"/>
            </a:endParaRPr>
          </a:p>
        </p:txBody>
      </p:sp>
    </p:spTree>
    <p:extLst>
      <p:ext uri="{BB962C8B-B14F-4D97-AF65-F5344CB8AC3E}">
        <p14:creationId xmlns:p14="http://schemas.microsoft.com/office/powerpoint/2010/main" val="331246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2F2EF-C1CF-B80C-2535-7CE83DFA94B9}"/>
              </a:ext>
            </a:extLst>
          </p:cNvPr>
          <p:cNvSpPr>
            <a:spLocks noGrp="1"/>
          </p:cNvSpPr>
          <p:nvPr>
            <p:ph type="title"/>
          </p:nvPr>
        </p:nvSpPr>
        <p:spPr>
          <a:xfrm>
            <a:off x="673100" y="1164662"/>
            <a:ext cx="7103429" cy="1125314"/>
          </a:xfrm>
        </p:spPr>
        <p:txBody>
          <a:bodyPr>
            <a:normAutofit fontScale="90000"/>
          </a:bodyPr>
          <a:lstStyle/>
          <a:p>
            <a:r>
              <a:rPr lang="en-US" sz="4000" dirty="0"/>
              <a:t>I HAVE A RIGHT TO BE TREATED EQUALLY ALONGSIDE MY PEERS.</a:t>
            </a:r>
            <a:br>
              <a:rPr lang="en-US" dirty="0"/>
            </a:br>
            <a:endParaRPr lang="en-US" dirty="0"/>
          </a:p>
        </p:txBody>
      </p:sp>
      <p:sp>
        <p:nvSpPr>
          <p:cNvPr id="3" name="Slide Number Placeholder 2">
            <a:extLst>
              <a:ext uri="{FF2B5EF4-FFF2-40B4-BE49-F238E27FC236}">
                <a16:creationId xmlns:a16="http://schemas.microsoft.com/office/drawing/2014/main" id="{04A483DC-198A-10EC-1519-790D115290BE}"/>
              </a:ext>
            </a:extLst>
          </p:cNvPr>
          <p:cNvSpPr>
            <a:spLocks noGrp="1"/>
          </p:cNvSpPr>
          <p:nvPr>
            <p:ph type="sldNum" sz="quarter" idx="11"/>
          </p:nvPr>
        </p:nvSpPr>
        <p:spPr/>
        <p:txBody>
          <a:bodyPr/>
          <a:lstStyle/>
          <a:p>
            <a:fld id="{7A3285ED-5E85-4370-8300-20A91DEF3646}" type="slidenum">
              <a:rPr lang="en-US" smtClean="0"/>
              <a:pPr/>
              <a:t>11</a:t>
            </a:fld>
            <a:endParaRPr lang="en-US" dirty="0"/>
          </a:p>
        </p:txBody>
      </p:sp>
      <p:sp>
        <p:nvSpPr>
          <p:cNvPr id="4" name="Text Placeholder 3">
            <a:extLst>
              <a:ext uri="{FF2B5EF4-FFF2-40B4-BE49-F238E27FC236}">
                <a16:creationId xmlns:a16="http://schemas.microsoft.com/office/drawing/2014/main" id="{81710D6E-AD83-0B03-0BBE-98CE58C4E021}"/>
              </a:ext>
            </a:extLst>
          </p:cNvPr>
          <p:cNvSpPr>
            <a:spLocks noGrp="1"/>
          </p:cNvSpPr>
          <p:nvPr>
            <p:ph type="body" sz="quarter" idx="13"/>
          </p:nvPr>
        </p:nvSpPr>
        <p:spPr>
          <a:xfrm>
            <a:off x="673100" y="2401295"/>
            <a:ext cx="10552113" cy="3638558"/>
          </a:xfrm>
        </p:spPr>
        <p:txBody>
          <a:bodyPr/>
          <a:lstStyle/>
          <a:p>
            <a:r>
              <a:rPr lang="en-US" dirty="0">
                <a:latin typeface="Antique Olive"/>
              </a:rPr>
              <a:t>Your obligation doesn’t make you an “indentured servant.”            </a:t>
            </a:r>
          </a:p>
          <a:p>
            <a:r>
              <a:rPr lang="en-US" dirty="0">
                <a:latin typeface="Antique Olive"/>
              </a:rPr>
              <a:t>Negotiate with your employer to ensure fair and equal treatment regarding physician duties, including call coverage; evening, weekend and holiday shifts; educational and personal leave, etc. </a:t>
            </a:r>
          </a:p>
          <a:p>
            <a:r>
              <a:rPr lang="en-US" dirty="0">
                <a:latin typeface="Antique Olive"/>
              </a:rPr>
              <a:t>Remember also that initially the newest doctor may get the least choice in schedules or duties, but over time there should be more balance and equitability. </a:t>
            </a:r>
          </a:p>
          <a:p>
            <a:endParaRPr lang="en-US" dirty="0">
              <a:latin typeface="Antique Olive"/>
            </a:endParaRPr>
          </a:p>
        </p:txBody>
      </p:sp>
    </p:spTree>
    <p:extLst>
      <p:ext uri="{BB962C8B-B14F-4D97-AF65-F5344CB8AC3E}">
        <p14:creationId xmlns:p14="http://schemas.microsoft.com/office/powerpoint/2010/main" val="3091819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30932-BD7C-B90F-2E8D-62DF06493C31}"/>
              </a:ext>
            </a:extLst>
          </p:cNvPr>
          <p:cNvSpPr>
            <a:spLocks noGrp="1"/>
          </p:cNvSpPr>
          <p:nvPr>
            <p:ph type="title"/>
          </p:nvPr>
        </p:nvSpPr>
        <p:spPr>
          <a:xfrm>
            <a:off x="673100" y="1473951"/>
            <a:ext cx="7616885" cy="1325563"/>
          </a:xfrm>
        </p:spPr>
        <p:txBody>
          <a:bodyPr>
            <a:noAutofit/>
          </a:bodyPr>
          <a:lstStyle/>
          <a:p>
            <a:r>
              <a:rPr lang="en-US" sz="3600" dirty="0"/>
              <a:t>I AM RESPONSIBLE TO OBTAIN, WITHIN 60 DAYS OF STARTING WORK, AN INDIVIDUAL NATIONAL PROVIDER IDENTIFIER (NPI) FROM THE CENTERS FOR MEDICARE AND MEDICAID SERVICES (CMS).</a:t>
            </a:r>
          </a:p>
        </p:txBody>
      </p:sp>
      <p:sp>
        <p:nvSpPr>
          <p:cNvPr id="3" name="Slide Number Placeholder 2">
            <a:extLst>
              <a:ext uri="{FF2B5EF4-FFF2-40B4-BE49-F238E27FC236}">
                <a16:creationId xmlns:a16="http://schemas.microsoft.com/office/drawing/2014/main" id="{8C07354D-F3C3-AEDE-B717-17B99CEF7670}"/>
              </a:ext>
            </a:extLst>
          </p:cNvPr>
          <p:cNvSpPr>
            <a:spLocks noGrp="1"/>
          </p:cNvSpPr>
          <p:nvPr>
            <p:ph type="sldNum" sz="quarter" idx="11"/>
          </p:nvPr>
        </p:nvSpPr>
        <p:spPr/>
        <p:txBody>
          <a:bodyPr/>
          <a:lstStyle/>
          <a:p>
            <a:fld id="{7A3285ED-5E85-4370-8300-20A91DEF3646}" type="slidenum">
              <a:rPr lang="en-US" smtClean="0"/>
              <a:pPr/>
              <a:t>12</a:t>
            </a:fld>
            <a:endParaRPr lang="en-US" dirty="0"/>
          </a:p>
        </p:txBody>
      </p:sp>
      <p:sp>
        <p:nvSpPr>
          <p:cNvPr id="4" name="Text Placeholder 3">
            <a:extLst>
              <a:ext uri="{FF2B5EF4-FFF2-40B4-BE49-F238E27FC236}">
                <a16:creationId xmlns:a16="http://schemas.microsoft.com/office/drawing/2014/main" id="{F6A17CC8-048D-51C7-E9E8-AF660321A29E}"/>
              </a:ext>
            </a:extLst>
          </p:cNvPr>
          <p:cNvSpPr>
            <a:spLocks noGrp="1"/>
          </p:cNvSpPr>
          <p:nvPr>
            <p:ph type="body" sz="quarter" idx="13"/>
          </p:nvPr>
        </p:nvSpPr>
        <p:spPr>
          <a:xfrm>
            <a:off x="673100" y="3510951"/>
            <a:ext cx="10552113" cy="2528901"/>
          </a:xfrm>
        </p:spPr>
        <p:txBody>
          <a:bodyPr>
            <a:normAutofit/>
          </a:bodyPr>
          <a:lstStyle/>
          <a:p>
            <a:r>
              <a:rPr kumimoji="0" lang="en-US" b="0" u="none" strike="noStrike" kern="1200" cap="none" spc="0" normalizeH="0" baseline="0" noProof="0" dirty="0">
                <a:ln>
                  <a:noFill/>
                </a:ln>
                <a:solidFill>
                  <a:schemeClr val="tx1"/>
                </a:solidFill>
                <a:effectLst/>
                <a:uLnTx/>
                <a:uFillTx/>
                <a:latin typeface="Antique Olive"/>
              </a:rPr>
              <a:t>The Physician’s NPI  must</a:t>
            </a:r>
            <a:r>
              <a:rPr kumimoji="0" lang="en-US" b="0" u="none" strike="noStrike" kern="1200" cap="none" spc="0" normalizeH="0" noProof="0" dirty="0">
                <a:ln>
                  <a:noFill/>
                </a:ln>
                <a:solidFill>
                  <a:schemeClr val="tx1"/>
                </a:solidFill>
                <a:effectLst/>
                <a:uLnTx/>
                <a:uFillTx/>
                <a:latin typeface="Antique Olive"/>
              </a:rPr>
              <a:t> be used on all health care claims.</a:t>
            </a:r>
            <a:endParaRPr lang="en-US" dirty="0">
              <a:latin typeface="Antique Olive"/>
            </a:endParaRPr>
          </a:p>
        </p:txBody>
      </p:sp>
    </p:spTree>
    <p:extLst>
      <p:ext uri="{BB962C8B-B14F-4D97-AF65-F5344CB8AC3E}">
        <p14:creationId xmlns:p14="http://schemas.microsoft.com/office/powerpoint/2010/main" val="2644582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0249F-7C50-D220-A87B-7CAF7397D5E1}"/>
              </a:ext>
            </a:extLst>
          </p:cNvPr>
          <p:cNvSpPr>
            <a:spLocks noGrp="1"/>
          </p:cNvSpPr>
          <p:nvPr>
            <p:ph type="title"/>
          </p:nvPr>
        </p:nvSpPr>
        <p:spPr>
          <a:xfrm>
            <a:off x="673100" y="1277029"/>
            <a:ext cx="7729181" cy="1095235"/>
          </a:xfrm>
        </p:spPr>
        <p:txBody>
          <a:bodyPr>
            <a:noAutofit/>
          </a:bodyPr>
          <a:lstStyle/>
          <a:p>
            <a:r>
              <a:rPr lang="en-US" sz="3600" dirty="0"/>
              <a:t>I HAVE A RIGHT TO EXPECT ALL BILLINGS SUBMITTED FOR MY SERVICES WILL BE LAWFUL AND CORRECT.</a:t>
            </a:r>
            <a:br>
              <a:rPr lang="en-US" sz="3600" dirty="0"/>
            </a:br>
            <a:endParaRPr lang="en-US" sz="3600" dirty="0"/>
          </a:p>
        </p:txBody>
      </p:sp>
      <p:sp>
        <p:nvSpPr>
          <p:cNvPr id="3" name="Slide Number Placeholder 2">
            <a:extLst>
              <a:ext uri="{FF2B5EF4-FFF2-40B4-BE49-F238E27FC236}">
                <a16:creationId xmlns:a16="http://schemas.microsoft.com/office/drawing/2014/main" id="{BE6AC359-BB60-7FD0-BC95-B9C9F1F23A4D}"/>
              </a:ext>
            </a:extLst>
          </p:cNvPr>
          <p:cNvSpPr>
            <a:spLocks noGrp="1"/>
          </p:cNvSpPr>
          <p:nvPr>
            <p:ph type="sldNum" sz="quarter" idx="11"/>
          </p:nvPr>
        </p:nvSpPr>
        <p:spPr/>
        <p:txBody>
          <a:bodyPr/>
          <a:lstStyle/>
          <a:p>
            <a:fld id="{7A3285ED-5E85-4370-8300-20A91DEF3646}" type="slidenum">
              <a:rPr lang="en-US" smtClean="0"/>
              <a:pPr/>
              <a:t>13</a:t>
            </a:fld>
            <a:endParaRPr lang="en-US" dirty="0"/>
          </a:p>
        </p:txBody>
      </p:sp>
      <p:sp>
        <p:nvSpPr>
          <p:cNvPr id="4" name="Text Placeholder 3">
            <a:extLst>
              <a:ext uri="{FF2B5EF4-FFF2-40B4-BE49-F238E27FC236}">
                <a16:creationId xmlns:a16="http://schemas.microsoft.com/office/drawing/2014/main" id="{630F6CE6-2BC2-4FA0-29A9-74AC1AA48F21}"/>
              </a:ext>
            </a:extLst>
          </p:cNvPr>
          <p:cNvSpPr>
            <a:spLocks noGrp="1"/>
          </p:cNvSpPr>
          <p:nvPr>
            <p:ph type="body" sz="quarter" idx="13"/>
          </p:nvPr>
        </p:nvSpPr>
        <p:spPr>
          <a:xfrm>
            <a:off x="673100" y="2518913"/>
            <a:ext cx="10552113" cy="3520939"/>
          </a:xfrm>
        </p:spPr>
        <p:txBody>
          <a:bodyPr>
            <a:normAutofit/>
          </a:bodyPr>
          <a:lstStyle/>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baseline="0" noProof="0" dirty="0">
                <a:ln>
                  <a:noFill/>
                </a:ln>
                <a:solidFill>
                  <a:schemeClr val="tx1"/>
                </a:solidFill>
                <a:effectLst/>
                <a:uLnTx/>
                <a:uFillTx/>
                <a:latin typeface="Antique Olive"/>
              </a:rPr>
              <a:t>Ask</a:t>
            </a:r>
            <a:r>
              <a:rPr kumimoji="0" lang="en-US" b="0" u="none" strike="noStrike" kern="1200" cap="none" spc="0" normalizeH="0" noProof="0" dirty="0">
                <a:ln>
                  <a:noFill/>
                </a:ln>
                <a:solidFill>
                  <a:schemeClr val="tx1"/>
                </a:solidFill>
                <a:effectLst/>
                <a:uLnTx/>
                <a:uFillTx/>
                <a:latin typeface="Antique Olive"/>
              </a:rPr>
              <a:t> questions!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endParaRPr lang="en-US" dirty="0">
              <a:latin typeface="Antique Olive"/>
            </a:endParaRP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noProof="0" dirty="0">
                <a:ln>
                  <a:noFill/>
                </a:ln>
                <a:solidFill>
                  <a:schemeClr val="tx1"/>
                </a:solidFill>
                <a:effectLst/>
                <a:uLnTx/>
                <a:uFillTx/>
                <a:latin typeface="Antique Olive"/>
              </a:rPr>
              <a:t>Ask to verify billings submitted under your </a:t>
            </a:r>
            <a:r>
              <a:rPr lang="en-US" dirty="0">
                <a:latin typeface="Antique Olive"/>
                <a:hlinkClick r:id="rId2"/>
              </a:rPr>
              <a:t>NPI </a:t>
            </a:r>
            <a:r>
              <a:rPr lang="en-US" dirty="0">
                <a:latin typeface="Antique Olive"/>
              </a:rPr>
              <a:t> n</a:t>
            </a:r>
            <a:r>
              <a:rPr kumimoji="0" lang="en-US" b="0" u="none" strike="noStrike" kern="1200" cap="none" spc="0" normalizeH="0" noProof="0" dirty="0">
                <a:ln>
                  <a:noFill/>
                </a:ln>
                <a:solidFill>
                  <a:schemeClr val="tx1"/>
                </a:solidFill>
                <a:effectLst/>
                <a:uLnTx/>
                <a:uFillTx/>
                <a:latin typeface="Antique Olive"/>
              </a:rPr>
              <a:t>umber and license. You can be liable for</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noProof="0" dirty="0">
                <a:ln>
                  <a:noFill/>
                </a:ln>
                <a:solidFill>
                  <a:schemeClr val="tx1"/>
                </a:solidFill>
                <a:effectLst/>
                <a:uLnTx/>
                <a:uFillTx/>
                <a:latin typeface="Antique Olive"/>
              </a:rPr>
              <a:t>any errors or unlawful claim submissions. </a:t>
            </a:r>
            <a:endParaRPr kumimoji="0" lang="en-US" b="0" u="none" strike="noStrike" kern="1200" cap="none" spc="0" normalizeH="0" baseline="0" noProof="0" dirty="0">
              <a:ln>
                <a:noFill/>
              </a:ln>
              <a:solidFill>
                <a:schemeClr val="tx1"/>
              </a:solidFill>
              <a:effectLst/>
              <a:uLnTx/>
              <a:uFillTx/>
              <a:latin typeface="Antique Olive"/>
            </a:endParaRPr>
          </a:p>
          <a:p>
            <a:endParaRPr lang="en-US" dirty="0">
              <a:latin typeface="Antique Olive"/>
            </a:endParaRPr>
          </a:p>
        </p:txBody>
      </p:sp>
    </p:spTree>
    <p:extLst>
      <p:ext uri="{BB962C8B-B14F-4D97-AF65-F5344CB8AC3E}">
        <p14:creationId xmlns:p14="http://schemas.microsoft.com/office/powerpoint/2010/main" val="2105787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06E4-1DC6-44B6-0C00-DFBDA017F8E3}"/>
              </a:ext>
            </a:extLst>
          </p:cNvPr>
          <p:cNvSpPr>
            <a:spLocks noGrp="1"/>
          </p:cNvSpPr>
          <p:nvPr>
            <p:ph type="title"/>
          </p:nvPr>
        </p:nvSpPr>
        <p:spPr>
          <a:xfrm>
            <a:off x="673100" y="1745442"/>
            <a:ext cx="7435883" cy="1325563"/>
          </a:xfrm>
        </p:spPr>
        <p:txBody>
          <a:bodyPr>
            <a:noAutofit/>
          </a:bodyPr>
          <a:lstStyle/>
          <a:p>
            <a:r>
              <a:rPr lang="en-US" sz="3600" dirty="0"/>
              <a:t>I HAVE A RESPONSIBILITY TO REPORT PRACTICES THAT DO NOT MEET THE STANDARDS OF CARE AS ESTABLISHED BY THE  NEVADA STATE BOARD OF MEDICAL EXAMINERS.</a:t>
            </a:r>
            <a:br>
              <a:rPr lang="en-US" sz="3600" dirty="0"/>
            </a:br>
            <a:endParaRPr lang="en-US" sz="3600" dirty="0"/>
          </a:p>
        </p:txBody>
      </p:sp>
      <p:sp>
        <p:nvSpPr>
          <p:cNvPr id="3" name="Slide Number Placeholder 2">
            <a:extLst>
              <a:ext uri="{FF2B5EF4-FFF2-40B4-BE49-F238E27FC236}">
                <a16:creationId xmlns:a16="http://schemas.microsoft.com/office/drawing/2014/main" id="{EA0ECDC8-7383-0C63-F6DE-52D138B31E74}"/>
              </a:ext>
            </a:extLst>
          </p:cNvPr>
          <p:cNvSpPr>
            <a:spLocks noGrp="1"/>
          </p:cNvSpPr>
          <p:nvPr>
            <p:ph type="sldNum" sz="quarter" idx="11"/>
          </p:nvPr>
        </p:nvSpPr>
        <p:spPr/>
        <p:txBody>
          <a:bodyPr/>
          <a:lstStyle/>
          <a:p>
            <a:fld id="{7A3285ED-5E85-4370-8300-20A91DEF3646}" type="slidenum">
              <a:rPr lang="en-US" smtClean="0"/>
              <a:pPr/>
              <a:t>14</a:t>
            </a:fld>
            <a:endParaRPr lang="en-US" dirty="0"/>
          </a:p>
        </p:txBody>
      </p:sp>
      <p:sp>
        <p:nvSpPr>
          <p:cNvPr id="4" name="Text Placeholder 3">
            <a:extLst>
              <a:ext uri="{FF2B5EF4-FFF2-40B4-BE49-F238E27FC236}">
                <a16:creationId xmlns:a16="http://schemas.microsoft.com/office/drawing/2014/main" id="{539B8A4B-D41B-C332-E738-D8AB26095B0C}"/>
              </a:ext>
            </a:extLst>
          </p:cNvPr>
          <p:cNvSpPr>
            <a:spLocks noGrp="1"/>
          </p:cNvSpPr>
          <p:nvPr>
            <p:ph type="body" sz="quarter" idx="13"/>
          </p:nvPr>
        </p:nvSpPr>
        <p:spPr>
          <a:xfrm>
            <a:off x="673100" y="3536831"/>
            <a:ext cx="10552113" cy="2503022"/>
          </a:xfrm>
        </p:spPr>
        <p:txBody>
          <a:bodyPr>
            <a:normAutofit/>
          </a:bodyPr>
          <a:lstStyle/>
          <a:p>
            <a:r>
              <a:rPr kumimoji="0" lang="en-US" b="0" i="1" u="none" strike="noStrike" kern="1200" cap="none" spc="0" normalizeH="0" baseline="0" noProof="0" dirty="0">
                <a:ln>
                  <a:noFill/>
                </a:ln>
                <a:solidFill>
                  <a:schemeClr val="tx1"/>
                </a:solidFill>
                <a:effectLst/>
                <a:uLnTx/>
                <a:uFillTx/>
                <a:latin typeface="Antique Olive"/>
              </a:rPr>
              <a:t>NRS 41A.009 “Medical</a:t>
            </a:r>
            <a:r>
              <a:rPr kumimoji="0" lang="en-US" b="0" i="1" u="none" strike="noStrike" kern="1200" cap="none" spc="0" normalizeH="0" noProof="0" dirty="0">
                <a:ln>
                  <a:noFill/>
                </a:ln>
                <a:solidFill>
                  <a:schemeClr val="tx1"/>
                </a:solidFill>
                <a:effectLst/>
                <a:uLnTx/>
                <a:uFillTx/>
                <a:latin typeface="Antique Olive"/>
              </a:rPr>
              <a:t> malpractice” means the failure of a physician, hospital, or employee of a hospital, in rendering services, to use the reasonable care, skill, or knowledge ordinarily used under similar circumstances.</a:t>
            </a:r>
          </a:p>
          <a:p>
            <a:endParaRPr lang="en-US" i="1" dirty="0">
              <a:solidFill>
                <a:schemeClr val="tx1"/>
              </a:solidFill>
              <a:latin typeface="Antique Olive"/>
            </a:endParaRPr>
          </a:p>
          <a:p>
            <a:r>
              <a:rPr lang="en-US" i="1" dirty="0">
                <a:solidFill>
                  <a:schemeClr val="tx1"/>
                </a:solidFill>
                <a:latin typeface="Antique Olive"/>
              </a:rPr>
              <a:t>The Nevada State Board of Medical Examiners website can be found here:</a:t>
            </a:r>
          </a:p>
          <a:p>
            <a:r>
              <a:rPr lang="en-US" dirty="0">
                <a:latin typeface="Antique Olive"/>
                <a:hlinkClick r:id="rId2"/>
              </a:rPr>
              <a:t>Medical Examiners Board (nv.gov)</a:t>
            </a:r>
            <a:endParaRPr lang="en-US" i="1" dirty="0">
              <a:solidFill>
                <a:schemeClr val="tx1"/>
              </a:solidFill>
              <a:latin typeface="Antique Olive"/>
            </a:endParaRPr>
          </a:p>
          <a:p>
            <a:endParaRPr lang="en-US" i="1" dirty="0">
              <a:solidFill>
                <a:schemeClr val="tx1"/>
              </a:solidFill>
              <a:latin typeface="Antique Olive"/>
            </a:endParaRPr>
          </a:p>
        </p:txBody>
      </p:sp>
    </p:spTree>
    <p:extLst>
      <p:ext uri="{BB962C8B-B14F-4D97-AF65-F5344CB8AC3E}">
        <p14:creationId xmlns:p14="http://schemas.microsoft.com/office/powerpoint/2010/main" val="1236256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A9BB-10C4-5A6C-B644-FB5374975402}"/>
              </a:ext>
            </a:extLst>
          </p:cNvPr>
          <p:cNvSpPr>
            <a:spLocks noGrp="1"/>
          </p:cNvSpPr>
          <p:nvPr>
            <p:ph type="title"/>
          </p:nvPr>
        </p:nvSpPr>
        <p:spPr>
          <a:xfrm>
            <a:off x="673100" y="1199393"/>
            <a:ext cx="7444510" cy="1325563"/>
          </a:xfrm>
        </p:spPr>
        <p:txBody>
          <a:bodyPr>
            <a:noAutofit/>
          </a:bodyPr>
          <a:lstStyle/>
          <a:p>
            <a:r>
              <a:rPr lang="en-US" sz="3600" dirty="0"/>
              <a:t>I HAVE A RIGHT TO REGULAR PERFORMANCE MEETINGS TO ENSURE THAT I AM MEETING EXPECTATIONS OR HAVE A PLAN TO DO SO.</a:t>
            </a:r>
          </a:p>
        </p:txBody>
      </p:sp>
      <p:sp>
        <p:nvSpPr>
          <p:cNvPr id="3" name="Slide Number Placeholder 2">
            <a:extLst>
              <a:ext uri="{FF2B5EF4-FFF2-40B4-BE49-F238E27FC236}">
                <a16:creationId xmlns:a16="http://schemas.microsoft.com/office/drawing/2014/main" id="{9F08BDBA-0839-9421-4362-2E94B6862356}"/>
              </a:ext>
            </a:extLst>
          </p:cNvPr>
          <p:cNvSpPr>
            <a:spLocks noGrp="1"/>
          </p:cNvSpPr>
          <p:nvPr>
            <p:ph type="sldNum" sz="quarter" idx="11"/>
          </p:nvPr>
        </p:nvSpPr>
        <p:spPr/>
        <p:txBody>
          <a:bodyPr/>
          <a:lstStyle/>
          <a:p>
            <a:fld id="{7A3285ED-5E85-4370-8300-20A91DEF3646}" type="slidenum">
              <a:rPr lang="en-US" smtClean="0"/>
              <a:pPr/>
              <a:t>15</a:t>
            </a:fld>
            <a:endParaRPr lang="en-US" dirty="0"/>
          </a:p>
        </p:txBody>
      </p:sp>
      <p:sp>
        <p:nvSpPr>
          <p:cNvPr id="4" name="Text Placeholder 3">
            <a:extLst>
              <a:ext uri="{FF2B5EF4-FFF2-40B4-BE49-F238E27FC236}">
                <a16:creationId xmlns:a16="http://schemas.microsoft.com/office/drawing/2014/main" id="{6A5B0542-4A88-C5A5-E641-45A3C673E036}"/>
              </a:ext>
            </a:extLst>
          </p:cNvPr>
          <p:cNvSpPr>
            <a:spLocks noGrp="1"/>
          </p:cNvSpPr>
          <p:nvPr>
            <p:ph type="body" sz="quarter" idx="13"/>
          </p:nvPr>
        </p:nvSpPr>
        <p:spPr>
          <a:xfrm>
            <a:off x="673100" y="3010619"/>
            <a:ext cx="10552113" cy="3029234"/>
          </a:xfrm>
        </p:spPr>
        <p:txBody>
          <a:bodyPr/>
          <a:lstStyle/>
          <a:p>
            <a:r>
              <a:rPr lang="en-US" dirty="0">
                <a:latin typeface="Antique Olive"/>
              </a:rPr>
              <a:t>Meet regularly with your employer and other key staff (i.e. Director of Nursing, Practice Manager, Department Chair, etc.) to be sure that any problems are addressed. This will also let you know whether your performance is on track with your employer’s expectations. </a:t>
            </a:r>
          </a:p>
        </p:txBody>
      </p:sp>
    </p:spTree>
    <p:extLst>
      <p:ext uri="{BB962C8B-B14F-4D97-AF65-F5344CB8AC3E}">
        <p14:creationId xmlns:p14="http://schemas.microsoft.com/office/powerpoint/2010/main" val="1571500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1AF1-E590-5753-F1BB-88399A3F0720}"/>
              </a:ext>
            </a:extLst>
          </p:cNvPr>
          <p:cNvSpPr>
            <a:spLocks noGrp="1"/>
          </p:cNvSpPr>
          <p:nvPr>
            <p:ph type="title"/>
          </p:nvPr>
        </p:nvSpPr>
        <p:spPr>
          <a:xfrm>
            <a:off x="673100" y="1242524"/>
            <a:ext cx="7470389" cy="1325563"/>
          </a:xfrm>
        </p:spPr>
        <p:txBody>
          <a:bodyPr>
            <a:noAutofit/>
          </a:bodyPr>
          <a:lstStyle/>
          <a:p>
            <a:r>
              <a:rPr lang="en-US" sz="3600" dirty="0"/>
              <a:t>I HAVE A RIGHT TO DISCUSS MY SITUATION WITH LEGAL OR GOVERNMENT PROFESSIONALS IF NECESSARY.</a:t>
            </a:r>
            <a:br>
              <a:rPr lang="en-US" sz="3600" dirty="0"/>
            </a:br>
            <a:endParaRPr lang="en-US" sz="3600" dirty="0"/>
          </a:p>
        </p:txBody>
      </p:sp>
      <p:sp>
        <p:nvSpPr>
          <p:cNvPr id="3" name="Slide Number Placeholder 2">
            <a:extLst>
              <a:ext uri="{FF2B5EF4-FFF2-40B4-BE49-F238E27FC236}">
                <a16:creationId xmlns:a16="http://schemas.microsoft.com/office/drawing/2014/main" id="{64E52BFF-45BE-6339-B5E9-AF6B0625A865}"/>
              </a:ext>
            </a:extLst>
          </p:cNvPr>
          <p:cNvSpPr>
            <a:spLocks noGrp="1"/>
          </p:cNvSpPr>
          <p:nvPr>
            <p:ph type="sldNum" sz="quarter" idx="11"/>
          </p:nvPr>
        </p:nvSpPr>
        <p:spPr/>
        <p:txBody>
          <a:bodyPr/>
          <a:lstStyle/>
          <a:p>
            <a:fld id="{7A3285ED-5E85-4370-8300-20A91DEF3646}" type="slidenum">
              <a:rPr lang="en-US" smtClean="0"/>
              <a:pPr/>
              <a:t>16</a:t>
            </a:fld>
            <a:endParaRPr lang="en-US" dirty="0"/>
          </a:p>
        </p:txBody>
      </p:sp>
      <p:sp>
        <p:nvSpPr>
          <p:cNvPr id="4" name="Text Placeholder 3">
            <a:extLst>
              <a:ext uri="{FF2B5EF4-FFF2-40B4-BE49-F238E27FC236}">
                <a16:creationId xmlns:a16="http://schemas.microsoft.com/office/drawing/2014/main" id="{1C54F9B5-5562-12DA-BE52-DD068CE66A73}"/>
              </a:ext>
            </a:extLst>
          </p:cNvPr>
          <p:cNvSpPr>
            <a:spLocks noGrp="1"/>
          </p:cNvSpPr>
          <p:nvPr>
            <p:ph type="body" sz="quarter" idx="13"/>
          </p:nvPr>
        </p:nvSpPr>
        <p:spPr>
          <a:xfrm>
            <a:off x="673100" y="2674189"/>
            <a:ext cx="10552113" cy="3365664"/>
          </a:xfrm>
        </p:spPr>
        <p:txBody>
          <a:bodyPr/>
          <a:lstStyle/>
          <a:p>
            <a:r>
              <a:rPr lang="en-US" dirty="0">
                <a:latin typeface="Antique Olive"/>
              </a:rPr>
              <a:t>If issues with your contract or employment concern you, our office can talk with you and advise you about possible solutions.  Understand that the PCO does not have the authority to mediate between employer and employees participating in the Nevada Conrad 30 J-1 Physician Visa Waiver program, or to enforce labor standards.  </a:t>
            </a:r>
          </a:p>
          <a:p>
            <a:r>
              <a:rPr lang="en-US" dirty="0">
                <a:latin typeface="Antique Olive"/>
              </a:rPr>
              <a:t>Further, the PCO assumes no responsibility for negotiations or content of employment contracts or for termination of the contracts and encourages the inclusion of “dispute mediation” in your contract.</a:t>
            </a:r>
          </a:p>
          <a:p>
            <a:endParaRPr lang="en-US" dirty="0">
              <a:latin typeface="Antique Olive"/>
            </a:endParaRPr>
          </a:p>
        </p:txBody>
      </p:sp>
    </p:spTree>
    <p:extLst>
      <p:ext uri="{BB962C8B-B14F-4D97-AF65-F5344CB8AC3E}">
        <p14:creationId xmlns:p14="http://schemas.microsoft.com/office/powerpoint/2010/main" val="1931603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F24F-FB0B-A62F-BC23-8887856B96B9}"/>
              </a:ext>
            </a:extLst>
          </p:cNvPr>
          <p:cNvSpPr>
            <a:spLocks noGrp="1"/>
          </p:cNvSpPr>
          <p:nvPr>
            <p:ph type="title"/>
          </p:nvPr>
        </p:nvSpPr>
        <p:spPr>
          <a:xfrm>
            <a:off x="673100" y="1239163"/>
            <a:ext cx="7427257" cy="1325563"/>
          </a:xfrm>
        </p:spPr>
        <p:txBody>
          <a:bodyPr>
            <a:noAutofit/>
          </a:bodyPr>
          <a:lstStyle/>
          <a:p>
            <a:r>
              <a:rPr lang="en-US" sz="3600" dirty="0"/>
              <a:t>I HAVE A RIGHT TO LEAVE THE PRACTICE WITH NO REPERCUSSIONS AFTER MY OBLIGATION IS COMPLETE.</a:t>
            </a:r>
            <a:br>
              <a:rPr lang="en-US" sz="3600" dirty="0"/>
            </a:br>
            <a:endParaRPr lang="en-US" sz="3600" dirty="0"/>
          </a:p>
        </p:txBody>
      </p:sp>
      <p:sp>
        <p:nvSpPr>
          <p:cNvPr id="3" name="Slide Number Placeholder 2">
            <a:extLst>
              <a:ext uri="{FF2B5EF4-FFF2-40B4-BE49-F238E27FC236}">
                <a16:creationId xmlns:a16="http://schemas.microsoft.com/office/drawing/2014/main" id="{4773E738-9BA1-A416-3491-F2C83CDA652D}"/>
              </a:ext>
            </a:extLst>
          </p:cNvPr>
          <p:cNvSpPr>
            <a:spLocks noGrp="1"/>
          </p:cNvSpPr>
          <p:nvPr>
            <p:ph type="sldNum" sz="quarter" idx="11"/>
          </p:nvPr>
        </p:nvSpPr>
        <p:spPr/>
        <p:txBody>
          <a:bodyPr/>
          <a:lstStyle/>
          <a:p>
            <a:fld id="{7A3285ED-5E85-4370-8300-20A91DEF3646}" type="slidenum">
              <a:rPr lang="en-US" smtClean="0"/>
              <a:pPr/>
              <a:t>17</a:t>
            </a:fld>
            <a:endParaRPr lang="en-US" dirty="0"/>
          </a:p>
        </p:txBody>
      </p:sp>
      <p:sp>
        <p:nvSpPr>
          <p:cNvPr id="4" name="Text Placeholder 3">
            <a:extLst>
              <a:ext uri="{FF2B5EF4-FFF2-40B4-BE49-F238E27FC236}">
                <a16:creationId xmlns:a16="http://schemas.microsoft.com/office/drawing/2014/main" id="{69945CFD-8AA5-C59E-B152-B191B0E21223}"/>
              </a:ext>
            </a:extLst>
          </p:cNvPr>
          <p:cNvSpPr>
            <a:spLocks noGrp="1"/>
          </p:cNvSpPr>
          <p:nvPr>
            <p:ph type="body" sz="quarter" idx="13"/>
          </p:nvPr>
        </p:nvSpPr>
        <p:spPr>
          <a:xfrm>
            <a:off x="673100" y="2564726"/>
            <a:ext cx="10552113" cy="3475127"/>
          </a:xfrm>
        </p:spPr>
        <p:txBody>
          <a:bodyPr>
            <a:normAutofit/>
          </a:bodyPr>
          <a:lstStyle/>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baseline="0" noProof="0" dirty="0">
                <a:ln>
                  <a:noFill/>
                </a:ln>
                <a:solidFill>
                  <a:schemeClr val="tx1"/>
                </a:solidFill>
                <a:effectLst/>
                <a:uLnTx/>
                <a:uFillTx/>
                <a:latin typeface="Antique Olive"/>
              </a:rPr>
              <a:t>Be</a:t>
            </a:r>
            <a:r>
              <a:rPr kumimoji="0" lang="en-US" b="0" u="none" strike="noStrike" kern="1200" cap="none" spc="0" normalizeH="0" noProof="0" dirty="0">
                <a:ln>
                  <a:noFill/>
                </a:ln>
                <a:solidFill>
                  <a:schemeClr val="tx1"/>
                </a:solidFill>
                <a:effectLst/>
                <a:uLnTx/>
                <a:uFillTx/>
                <a:latin typeface="Antique Olive"/>
              </a:rPr>
              <a:t> sure that you have been open with your employer about your future plans.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noProof="0" dirty="0">
                <a:ln>
                  <a:noFill/>
                </a:ln>
                <a:solidFill>
                  <a:schemeClr val="tx1"/>
                </a:solidFill>
                <a:effectLst/>
                <a:uLnTx/>
                <a:uFillTx/>
                <a:latin typeface="Antique Olive"/>
              </a:rPr>
              <a:t>If you successfully complete your three-year obligation and the contract terms, you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noProof="0" dirty="0">
                <a:ln>
                  <a:noFill/>
                </a:ln>
                <a:solidFill>
                  <a:schemeClr val="tx1"/>
                </a:solidFill>
                <a:effectLst/>
                <a:uLnTx/>
                <a:uFillTx/>
                <a:latin typeface="Antique Olive"/>
              </a:rPr>
              <a:t>should have a wider range of employment options. Be aware of any non-solicitation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noProof="0" dirty="0">
                <a:ln>
                  <a:noFill/>
                </a:ln>
                <a:solidFill>
                  <a:schemeClr val="tx1"/>
                </a:solidFill>
                <a:effectLst/>
                <a:uLnTx/>
                <a:uFillTx/>
                <a:latin typeface="Antique Olive"/>
              </a:rPr>
              <a:t>clauses in your contract and abide by them.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endParaRPr lang="en-US" dirty="0">
              <a:latin typeface="Antique Olive"/>
            </a:endParaRP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noProof="0" dirty="0">
                <a:ln>
                  <a:noFill/>
                </a:ln>
                <a:solidFill>
                  <a:schemeClr val="tx1"/>
                </a:solidFill>
                <a:effectLst/>
                <a:uLnTx/>
                <a:uFillTx/>
                <a:latin typeface="Antique Olive"/>
              </a:rPr>
              <a:t>Also, be aware of all </a:t>
            </a:r>
            <a:r>
              <a:rPr lang="en-US" dirty="0">
                <a:latin typeface="Antique Olive"/>
              </a:rPr>
              <a:t>i</a:t>
            </a:r>
            <a:r>
              <a:rPr kumimoji="0" lang="en-US" b="0" u="none" strike="noStrike" kern="1200" cap="none" spc="0" normalizeH="0" noProof="0" dirty="0">
                <a:ln>
                  <a:noFill/>
                </a:ln>
                <a:solidFill>
                  <a:schemeClr val="tx1"/>
                </a:solidFill>
                <a:effectLst/>
                <a:uLnTx/>
                <a:uFillTx/>
                <a:latin typeface="Antique Olive"/>
              </a:rPr>
              <a:t>migration regulations and opportunities.  For example, getting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noProof="0" dirty="0">
                <a:ln>
                  <a:noFill/>
                </a:ln>
                <a:solidFill>
                  <a:schemeClr val="tx1"/>
                </a:solidFill>
                <a:effectLst/>
                <a:uLnTx/>
                <a:uFillTx/>
                <a:latin typeface="Antique Olive"/>
              </a:rPr>
              <a:t>a “green card” or permanent residency through a National Interest Waiver will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r>
              <a:rPr kumimoji="0" lang="en-US" b="0" u="none" strike="noStrike" kern="1200" cap="none" spc="0" normalizeH="0" noProof="0" dirty="0">
                <a:ln>
                  <a:noFill/>
                </a:ln>
                <a:solidFill>
                  <a:schemeClr val="tx1"/>
                </a:solidFill>
                <a:effectLst/>
                <a:uLnTx/>
                <a:uFillTx/>
                <a:latin typeface="Antique Olive"/>
              </a:rPr>
              <a:t>require employment that meets USCIS requirements. </a:t>
            </a:r>
            <a:endParaRPr kumimoji="0" lang="en-US" b="0" u="none" strike="noStrike" kern="1200" cap="none" spc="0" normalizeH="0" baseline="0" noProof="0" dirty="0">
              <a:ln>
                <a:noFill/>
              </a:ln>
              <a:solidFill>
                <a:schemeClr val="tx1"/>
              </a:solidFill>
              <a:effectLst/>
              <a:uLnTx/>
              <a:uFillTx/>
              <a:latin typeface="Antique Olive"/>
            </a:endParaRPr>
          </a:p>
        </p:txBody>
      </p:sp>
    </p:spTree>
    <p:extLst>
      <p:ext uri="{BB962C8B-B14F-4D97-AF65-F5344CB8AC3E}">
        <p14:creationId xmlns:p14="http://schemas.microsoft.com/office/powerpoint/2010/main" val="617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6B97-E61B-AFC8-D6C0-9D1C1F305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96289-052E-DCE3-9B75-980D2B84BB50}"/>
              </a:ext>
            </a:extLst>
          </p:cNvPr>
          <p:cNvSpPr>
            <a:spLocks noGrp="1"/>
          </p:cNvSpPr>
          <p:nvPr>
            <p:ph type="title"/>
          </p:nvPr>
        </p:nvSpPr>
        <p:spPr>
          <a:xfrm>
            <a:off x="673099" y="1532461"/>
            <a:ext cx="8324251" cy="1325563"/>
          </a:xfrm>
        </p:spPr>
        <p:txBody>
          <a:bodyPr>
            <a:noAutofit/>
          </a:bodyPr>
          <a:lstStyle/>
          <a:p>
            <a:r>
              <a:rPr lang="en-US" dirty="0"/>
              <a:t>Physician and Employer/Sponsor Responsibilities</a:t>
            </a:r>
            <a:br>
              <a:rPr lang="en-US" sz="3600" dirty="0"/>
            </a:br>
            <a:endParaRPr lang="en-US" sz="3600" dirty="0"/>
          </a:p>
        </p:txBody>
      </p:sp>
      <p:sp>
        <p:nvSpPr>
          <p:cNvPr id="3" name="Slide Number Placeholder 2">
            <a:extLst>
              <a:ext uri="{FF2B5EF4-FFF2-40B4-BE49-F238E27FC236}">
                <a16:creationId xmlns:a16="http://schemas.microsoft.com/office/drawing/2014/main" id="{20154903-546D-C1A1-1ED6-A57514B2302F}"/>
              </a:ext>
            </a:extLst>
          </p:cNvPr>
          <p:cNvSpPr>
            <a:spLocks noGrp="1"/>
          </p:cNvSpPr>
          <p:nvPr>
            <p:ph type="sldNum" sz="quarter" idx="11"/>
          </p:nvPr>
        </p:nvSpPr>
        <p:spPr/>
        <p:txBody>
          <a:bodyPr/>
          <a:lstStyle/>
          <a:p>
            <a:fld id="{7A3285ED-5E85-4370-8300-20A91DEF3646}" type="slidenum">
              <a:rPr lang="en-US" smtClean="0"/>
              <a:pPr/>
              <a:t>18</a:t>
            </a:fld>
            <a:endParaRPr lang="en-US" dirty="0"/>
          </a:p>
        </p:txBody>
      </p:sp>
      <p:sp>
        <p:nvSpPr>
          <p:cNvPr id="4" name="Text Placeholder 3">
            <a:extLst>
              <a:ext uri="{FF2B5EF4-FFF2-40B4-BE49-F238E27FC236}">
                <a16:creationId xmlns:a16="http://schemas.microsoft.com/office/drawing/2014/main" id="{F55157F6-A644-8AF8-0C63-5DE09F2A9B74}"/>
              </a:ext>
            </a:extLst>
          </p:cNvPr>
          <p:cNvSpPr>
            <a:spLocks noGrp="1"/>
          </p:cNvSpPr>
          <p:nvPr>
            <p:ph type="body" sz="quarter" idx="13"/>
          </p:nvPr>
        </p:nvSpPr>
        <p:spPr>
          <a:xfrm>
            <a:off x="673099" y="3246348"/>
            <a:ext cx="10552113" cy="3475127"/>
          </a:xfrm>
        </p:spPr>
        <p:txBody>
          <a:bodyPr>
            <a:normAutofit/>
          </a:bodyPr>
          <a:lstStyle/>
          <a:p>
            <a:pPr>
              <a:buNone/>
            </a:pPr>
            <a:r>
              <a:rPr lang="en-US" dirty="0">
                <a:latin typeface="Antique Olive" pitchFamily="34" charset="0"/>
              </a:rPr>
              <a:t>Both Physician and Sponsor have a Responsibility to confirm that the Physician is providing a minimum of 40 hours a week of primary or specialty care at a site(s) located in an underserved area. </a:t>
            </a:r>
          </a:p>
          <a:p>
            <a:pPr>
              <a:buNone/>
            </a:pPr>
            <a:r>
              <a:rPr lang="en-US" dirty="0">
                <a:latin typeface="Antique Olive" pitchFamily="34" charset="0"/>
              </a:rPr>
              <a:t>  </a:t>
            </a:r>
          </a:p>
          <a:p>
            <a:pPr>
              <a:buNone/>
            </a:pPr>
            <a:r>
              <a:rPr lang="en-US" sz="2000" i="1" dirty="0">
                <a:latin typeface="Antique Olive" pitchFamily="34" charset="0"/>
              </a:rPr>
              <a:t>Physician and Employer Confirmation Forms must be submitted to the PCO every 6 months, in April and October. The forms can be found on the </a:t>
            </a:r>
            <a:r>
              <a:rPr lang="en-US" sz="2000" i="1" dirty="0">
                <a:latin typeface="Antique Olive" pitchFamily="34" charset="0"/>
                <a:hlinkClick r:id="rId2"/>
              </a:rPr>
              <a:t>Nevada Conrad30-Home website</a:t>
            </a:r>
            <a:r>
              <a:rPr lang="en-US" sz="2000" i="1" dirty="0">
                <a:latin typeface="Antique Olive" pitchFamily="34" charset="0"/>
              </a:rPr>
              <a:t> under the resources section </a:t>
            </a:r>
            <a:r>
              <a:rPr lang="en-US" sz="2000" i="1" dirty="0">
                <a:latin typeface="Antique Olive" pitchFamily="34" charset="0"/>
                <a:hlinkClick r:id="rId3"/>
              </a:rPr>
              <a:t>Conrad 30 J-1 Visa Waiver Forms</a:t>
            </a:r>
            <a:r>
              <a:rPr lang="en-US" sz="2000" i="1" dirty="0">
                <a:latin typeface="Antique Olive" pitchFamily="34" charset="0"/>
              </a:rPr>
              <a:t>.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endParaRPr kumimoji="0" lang="en-US" b="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072865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3D5B-F062-ADAB-C7F2-E752C655F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E1812-56CC-CDFB-71FE-EDDD0A4CC874}"/>
              </a:ext>
            </a:extLst>
          </p:cNvPr>
          <p:cNvSpPr>
            <a:spLocks noGrp="1"/>
          </p:cNvSpPr>
          <p:nvPr>
            <p:ph type="title"/>
          </p:nvPr>
        </p:nvSpPr>
        <p:spPr>
          <a:xfrm>
            <a:off x="673099" y="1532461"/>
            <a:ext cx="8324251" cy="1325563"/>
          </a:xfrm>
        </p:spPr>
        <p:txBody>
          <a:bodyPr>
            <a:noAutofit/>
          </a:bodyPr>
          <a:lstStyle/>
          <a:p>
            <a:r>
              <a:rPr lang="en-US" dirty="0"/>
              <a:t>Physician and Employer/Sponsor Responsibilities</a:t>
            </a:r>
            <a:br>
              <a:rPr lang="en-US" sz="3600" dirty="0"/>
            </a:br>
            <a:endParaRPr lang="en-US" sz="3600" dirty="0"/>
          </a:p>
        </p:txBody>
      </p:sp>
      <p:sp>
        <p:nvSpPr>
          <p:cNvPr id="3" name="Slide Number Placeholder 2">
            <a:extLst>
              <a:ext uri="{FF2B5EF4-FFF2-40B4-BE49-F238E27FC236}">
                <a16:creationId xmlns:a16="http://schemas.microsoft.com/office/drawing/2014/main" id="{D8E3C8B7-CC14-1E61-8299-ACAE96ACD139}"/>
              </a:ext>
            </a:extLst>
          </p:cNvPr>
          <p:cNvSpPr>
            <a:spLocks noGrp="1"/>
          </p:cNvSpPr>
          <p:nvPr>
            <p:ph type="sldNum" sz="quarter" idx="11"/>
          </p:nvPr>
        </p:nvSpPr>
        <p:spPr/>
        <p:txBody>
          <a:bodyPr/>
          <a:lstStyle/>
          <a:p>
            <a:fld id="{7A3285ED-5E85-4370-8300-20A91DEF3646}" type="slidenum">
              <a:rPr lang="en-US" smtClean="0"/>
              <a:pPr/>
              <a:t>19</a:t>
            </a:fld>
            <a:endParaRPr lang="en-US" dirty="0"/>
          </a:p>
        </p:txBody>
      </p:sp>
      <p:sp>
        <p:nvSpPr>
          <p:cNvPr id="4" name="Text Placeholder 3">
            <a:extLst>
              <a:ext uri="{FF2B5EF4-FFF2-40B4-BE49-F238E27FC236}">
                <a16:creationId xmlns:a16="http://schemas.microsoft.com/office/drawing/2014/main" id="{6292A77A-9368-6950-8B41-69C06849F9B0}"/>
              </a:ext>
            </a:extLst>
          </p:cNvPr>
          <p:cNvSpPr>
            <a:spLocks noGrp="1"/>
          </p:cNvSpPr>
          <p:nvPr>
            <p:ph type="body" sz="quarter" idx="13"/>
          </p:nvPr>
        </p:nvSpPr>
        <p:spPr>
          <a:xfrm>
            <a:off x="673099" y="3246348"/>
            <a:ext cx="10552113" cy="3475127"/>
          </a:xfrm>
        </p:spPr>
        <p:txBody>
          <a:bodyPr>
            <a:normAutofit/>
          </a:bodyPr>
          <a:lstStyle/>
          <a:p>
            <a:pPr>
              <a:buNone/>
            </a:pPr>
            <a:r>
              <a:rPr lang="en-US" dirty="0">
                <a:latin typeface="Antique Olive" pitchFamily="34" charset="0"/>
              </a:rPr>
              <a:t>You can send your comments and complaints directly to program staff by going to the </a:t>
            </a:r>
          </a:p>
          <a:p>
            <a:pPr>
              <a:buNone/>
            </a:pPr>
            <a:r>
              <a:rPr lang="en-US" u="sng" dirty="0">
                <a:latin typeface="Antique Olive" pitchFamily="34" charset="0"/>
              </a:rPr>
              <a:t>Physician &amp; Employer Comments &amp; Complaints</a:t>
            </a:r>
            <a:r>
              <a:rPr lang="en-US" dirty="0">
                <a:latin typeface="Antique Olive" pitchFamily="34" charset="0"/>
              </a:rPr>
              <a:t> page or by emailing </a:t>
            </a:r>
            <a:r>
              <a:rPr lang="en-US" dirty="0">
                <a:latin typeface="Antique Olive" pitchFamily="34" charset="0"/>
                <a:hlinkClick r:id="rId2"/>
              </a:rPr>
              <a:t>nvpco@health.nv.gov</a:t>
            </a:r>
            <a:r>
              <a:rPr lang="en-US" dirty="0">
                <a:latin typeface="Antique Olive" pitchFamily="34" charset="0"/>
              </a:rPr>
              <a:t>. </a:t>
            </a:r>
            <a:r>
              <a:rPr lang="en-US" i="1" dirty="0">
                <a:latin typeface="Antique Olive" pitchFamily="34" charset="0"/>
              </a:rPr>
              <a:t>The form can be found on the </a:t>
            </a:r>
            <a:r>
              <a:rPr lang="en-US" i="1" dirty="0">
                <a:latin typeface="Antique Olive" pitchFamily="34" charset="0"/>
                <a:hlinkClick r:id="rId3"/>
              </a:rPr>
              <a:t>Nevada Conrad30-Home website</a:t>
            </a:r>
            <a:r>
              <a:rPr lang="en-US" i="1" dirty="0">
                <a:latin typeface="Antique Olive" pitchFamily="34" charset="0"/>
              </a:rPr>
              <a:t> under the resources section. </a:t>
            </a:r>
            <a:endParaRPr lang="en-US" dirty="0">
              <a:latin typeface="Antique Olive" pitchFamily="34" charset="0"/>
            </a:endParaRP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endParaRPr kumimoji="0" lang="en-US" b="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793969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505D55-737C-38EF-FCE0-91E72B245939}"/>
              </a:ext>
            </a:extLst>
          </p:cNvPr>
          <p:cNvSpPr>
            <a:spLocks noGrp="1"/>
          </p:cNvSpPr>
          <p:nvPr>
            <p:ph type="title"/>
          </p:nvPr>
        </p:nvSpPr>
        <p:spPr>
          <a:xfrm>
            <a:off x="673100" y="477358"/>
            <a:ext cx="6752422" cy="1325563"/>
          </a:xfrm>
        </p:spPr>
        <p:txBody>
          <a:bodyPr/>
          <a:lstStyle/>
          <a:p>
            <a:r>
              <a:rPr lang="en-US" sz="3600" dirty="0"/>
              <a:t>INTENT</a:t>
            </a:r>
            <a:endParaRPr lang="en-US" dirty="0"/>
          </a:p>
        </p:txBody>
      </p:sp>
      <p:sp>
        <p:nvSpPr>
          <p:cNvPr id="2" name="Slide Number Placeholder 1">
            <a:extLst>
              <a:ext uri="{FF2B5EF4-FFF2-40B4-BE49-F238E27FC236}">
                <a16:creationId xmlns:a16="http://schemas.microsoft.com/office/drawing/2014/main" id="{4C80D1BB-7225-065A-529F-A24C3F888FEE}"/>
              </a:ext>
            </a:extLst>
          </p:cNvPr>
          <p:cNvSpPr>
            <a:spLocks noGrp="1"/>
          </p:cNvSpPr>
          <p:nvPr>
            <p:ph type="sldNum" sz="quarter" idx="11"/>
          </p:nvPr>
        </p:nvSpPr>
        <p:spPr/>
        <p:txBody>
          <a:bodyPr/>
          <a:lstStyle/>
          <a:p>
            <a:fld id="{7A3285ED-5E85-4370-8300-20A91DEF3646}" type="slidenum">
              <a:rPr lang="en-US" smtClean="0"/>
              <a:pPr/>
              <a:t>2</a:t>
            </a:fld>
            <a:endParaRPr lang="en-US" dirty="0"/>
          </a:p>
        </p:txBody>
      </p:sp>
      <p:sp>
        <p:nvSpPr>
          <p:cNvPr id="4" name="Text Placeholder 3">
            <a:extLst>
              <a:ext uri="{FF2B5EF4-FFF2-40B4-BE49-F238E27FC236}">
                <a16:creationId xmlns:a16="http://schemas.microsoft.com/office/drawing/2014/main" id="{BE0ED108-F44A-F1C8-98E5-31E2EF9BBEFE}"/>
              </a:ext>
            </a:extLst>
          </p:cNvPr>
          <p:cNvSpPr>
            <a:spLocks noGrp="1"/>
          </p:cNvSpPr>
          <p:nvPr>
            <p:ph type="body" sz="quarter" idx="13"/>
          </p:nvPr>
        </p:nvSpPr>
        <p:spPr>
          <a:xfrm>
            <a:off x="673100" y="1880557"/>
            <a:ext cx="10552113" cy="4047151"/>
          </a:xfrm>
        </p:spPr>
        <p:txBody>
          <a:bodyPr>
            <a:normAutofit/>
          </a:bodyPr>
          <a:lstStyle/>
          <a:p>
            <a:pPr algn="ctr"/>
            <a:r>
              <a:rPr lang="en-US" sz="2000" dirty="0">
                <a:latin typeface="Antique Olive"/>
              </a:rPr>
              <a:t>The Nevada Conrad 30 J-1 Physician Visa Waiver program is housed in the Nevada </a:t>
            </a:r>
            <a:r>
              <a:rPr lang="en-US" sz="2000" u="sng" dirty="0">
                <a:latin typeface="Antique Olive"/>
                <a:hlinkClick r:id="rId2"/>
              </a:rPr>
              <a:t>Primary Care Office</a:t>
            </a:r>
            <a:r>
              <a:rPr lang="en-US" sz="2000" dirty="0">
                <a:latin typeface="Antique Olive"/>
                <a:hlinkClick r:id="rId2"/>
              </a:rPr>
              <a:t> </a:t>
            </a:r>
            <a:r>
              <a:rPr lang="en-US" sz="2000" dirty="0">
                <a:latin typeface="Antique Olive"/>
              </a:rPr>
              <a:t>(PCO) of the Nevada </a:t>
            </a:r>
            <a:r>
              <a:rPr lang="en-US" sz="2000" u="sng" dirty="0">
                <a:latin typeface="Antique Olive"/>
                <a:hlinkClick r:id="rId3"/>
              </a:rPr>
              <a:t>Division of Public and Behavioral Health </a:t>
            </a:r>
            <a:r>
              <a:rPr lang="en-US" sz="2000" dirty="0">
                <a:latin typeface="Antique Olive"/>
                <a:hlinkClick r:id="rId3"/>
              </a:rPr>
              <a:t>(DPBH).  </a:t>
            </a:r>
            <a:endParaRPr lang="en-US" sz="2000" dirty="0">
              <a:latin typeface="Antique Olive"/>
            </a:endParaRPr>
          </a:p>
          <a:p>
            <a:pPr algn="ctr"/>
            <a:endParaRPr lang="en-US" sz="2000" dirty="0">
              <a:latin typeface="Antique Olive"/>
            </a:endParaRPr>
          </a:p>
          <a:p>
            <a:pPr algn="ctr"/>
            <a:r>
              <a:rPr lang="en-US" sz="2000" dirty="0">
                <a:latin typeface="Antique Olive"/>
              </a:rPr>
              <a:t>The </a:t>
            </a:r>
            <a:r>
              <a:rPr lang="en-US" sz="2000" u="sng" dirty="0">
                <a:latin typeface="Antique Olive"/>
                <a:hlinkClick r:id="rId4"/>
              </a:rPr>
              <a:t>Primary Care Advisory Council</a:t>
            </a:r>
            <a:r>
              <a:rPr lang="en-US" sz="2000" dirty="0">
                <a:latin typeface="Antique Olive"/>
                <a:hlinkClick r:id="rId4"/>
              </a:rPr>
              <a:t> </a:t>
            </a:r>
            <a:r>
              <a:rPr lang="en-US" sz="2000" dirty="0">
                <a:latin typeface="Antique Olive"/>
              </a:rPr>
              <a:t>(PCAC)  reviews all program applications and provides advisory recommendations to the Administrator.</a:t>
            </a:r>
            <a:br>
              <a:rPr lang="en-US" sz="2000" dirty="0">
                <a:latin typeface="Antique Olive"/>
              </a:rPr>
            </a:br>
            <a:endParaRPr lang="en-US" sz="2000" dirty="0">
              <a:latin typeface="Antique Olive"/>
            </a:endParaRPr>
          </a:p>
          <a:p>
            <a:pPr algn="ctr"/>
            <a:r>
              <a:rPr lang="en-US" sz="2000" dirty="0">
                <a:latin typeface="Antique Olive"/>
              </a:rPr>
              <a:t>It is the intent of the PCO that all Sponsors/Employers and Physicians participating in the Nevada Conrad 30 J-1 Visa Waiver Program are aware of and understand their Responsibilities and Rights.</a:t>
            </a:r>
          </a:p>
          <a:p>
            <a:pPr algn="ctr"/>
            <a:endParaRPr lang="en-US" sz="2000" dirty="0">
              <a:latin typeface="Antique Olive"/>
            </a:endParaRPr>
          </a:p>
          <a:p>
            <a:pPr algn="ctr"/>
            <a:r>
              <a:rPr lang="en-US" sz="2000" dirty="0">
                <a:latin typeface="Antique Olive"/>
              </a:rPr>
              <a:t>As verification that you have read and understood the information in this presentation you will be asked to confirm acknowledgement on the Conrad 30 J-1 Visa Waiver </a:t>
            </a:r>
            <a:r>
              <a:rPr lang="en-US" sz="2000" dirty="0">
                <a:latin typeface="Antique Olive"/>
                <a:hlinkClick r:id="rId5"/>
              </a:rPr>
              <a:t>New Arrival</a:t>
            </a:r>
            <a:r>
              <a:rPr lang="en-US" sz="2000" dirty="0">
                <a:latin typeface="Antique Olive"/>
              </a:rPr>
              <a:t> form</a:t>
            </a:r>
          </a:p>
        </p:txBody>
      </p:sp>
    </p:spTree>
    <p:extLst>
      <p:ext uri="{BB962C8B-B14F-4D97-AF65-F5344CB8AC3E}">
        <p14:creationId xmlns:p14="http://schemas.microsoft.com/office/powerpoint/2010/main" val="23042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9861-AE1B-821F-0A84-90BE4D927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76E28-6D86-4B36-AD9A-06ECFA20A0EF}"/>
              </a:ext>
            </a:extLst>
          </p:cNvPr>
          <p:cNvSpPr>
            <a:spLocks noGrp="1"/>
          </p:cNvSpPr>
          <p:nvPr>
            <p:ph type="title"/>
          </p:nvPr>
        </p:nvSpPr>
        <p:spPr>
          <a:xfrm>
            <a:off x="673099" y="1532461"/>
            <a:ext cx="8324251" cy="1325563"/>
          </a:xfrm>
        </p:spPr>
        <p:txBody>
          <a:bodyPr>
            <a:noAutofit/>
          </a:bodyPr>
          <a:lstStyle/>
          <a:p>
            <a:r>
              <a:rPr lang="en-US" dirty="0"/>
              <a:t>Physician and Employer/Sponsor Responsibilities</a:t>
            </a:r>
            <a:br>
              <a:rPr lang="en-US" sz="3600" dirty="0"/>
            </a:br>
            <a:endParaRPr lang="en-US" sz="3600" dirty="0"/>
          </a:p>
        </p:txBody>
      </p:sp>
      <p:sp>
        <p:nvSpPr>
          <p:cNvPr id="3" name="Slide Number Placeholder 2">
            <a:extLst>
              <a:ext uri="{FF2B5EF4-FFF2-40B4-BE49-F238E27FC236}">
                <a16:creationId xmlns:a16="http://schemas.microsoft.com/office/drawing/2014/main" id="{1F186391-56B5-B54C-FF51-932D1BDAB7D9}"/>
              </a:ext>
            </a:extLst>
          </p:cNvPr>
          <p:cNvSpPr>
            <a:spLocks noGrp="1"/>
          </p:cNvSpPr>
          <p:nvPr>
            <p:ph type="sldNum" sz="quarter" idx="11"/>
          </p:nvPr>
        </p:nvSpPr>
        <p:spPr/>
        <p:txBody>
          <a:bodyPr/>
          <a:lstStyle/>
          <a:p>
            <a:fld id="{7A3285ED-5E85-4370-8300-20A91DEF3646}" type="slidenum">
              <a:rPr lang="en-US" smtClean="0"/>
              <a:pPr/>
              <a:t>20</a:t>
            </a:fld>
            <a:endParaRPr lang="en-US" dirty="0"/>
          </a:p>
        </p:txBody>
      </p:sp>
      <p:sp>
        <p:nvSpPr>
          <p:cNvPr id="4" name="Text Placeholder 3">
            <a:extLst>
              <a:ext uri="{FF2B5EF4-FFF2-40B4-BE49-F238E27FC236}">
                <a16:creationId xmlns:a16="http://schemas.microsoft.com/office/drawing/2014/main" id="{27CFA3B2-616B-4C3B-8693-0A79964AC765}"/>
              </a:ext>
            </a:extLst>
          </p:cNvPr>
          <p:cNvSpPr>
            <a:spLocks noGrp="1"/>
          </p:cNvSpPr>
          <p:nvPr>
            <p:ph type="body" sz="quarter" idx="13"/>
          </p:nvPr>
        </p:nvSpPr>
        <p:spPr>
          <a:xfrm>
            <a:off x="673099" y="3246349"/>
            <a:ext cx="10552113" cy="2447086"/>
          </a:xfrm>
        </p:spPr>
        <p:txBody>
          <a:bodyPr>
            <a:normAutofit/>
          </a:bodyPr>
          <a:lstStyle/>
          <a:p>
            <a:pPr>
              <a:buNone/>
            </a:pPr>
            <a:r>
              <a:rPr lang="en-US" dirty="0">
                <a:latin typeface="Antique Olive" pitchFamily="34" charset="0"/>
              </a:rPr>
              <a:t>As verification that you have read and understood the information in this presentation you will be asked to confirm acknowledgement on the Conrad 30 New Arrival Form.</a:t>
            </a:r>
          </a:p>
          <a:p>
            <a:pPr>
              <a:buNone/>
            </a:pPr>
            <a:endParaRPr lang="en-US" dirty="0">
              <a:latin typeface="Antique Olive" pitchFamily="34" charset="0"/>
            </a:endParaRPr>
          </a:p>
          <a:p>
            <a:pPr>
              <a:buNone/>
            </a:pPr>
            <a:r>
              <a:rPr lang="en-US" dirty="0">
                <a:latin typeface="Antique Olive" pitchFamily="34" charset="0"/>
              </a:rPr>
              <a:t>Any questions, please contact </a:t>
            </a:r>
            <a:r>
              <a:rPr lang="en-US" dirty="0">
                <a:latin typeface="Antique Olive" pitchFamily="34" charset="0"/>
                <a:hlinkClick r:id="rId2"/>
              </a:rPr>
              <a:t>nvpco@health.nv.gov</a:t>
            </a:r>
            <a:r>
              <a:rPr lang="en-US" dirty="0">
                <a:latin typeface="Antique Olive" pitchFamily="34" charset="0"/>
              </a:rPr>
              <a:t> </a:t>
            </a:r>
          </a:p>
          <a:p>
            <a:pPr marL="292100" marR="0" lvl="0" indent="-292100" defTabSz="914400" rtl="0" eaLnBrk="1" fontAlgn="auto" latinLnBrk="0" hangingPunct="1">
              <a:lnSpc>
                <a:spcPct val="100000"/>
              </a:lnSpc>
              <a:spcBef>
                <a:spcPts val="0"/>
              </a:spcBef>
              <a:spcAft>
                <a:spcPts val="0"/>
              </a:spcAft>
              <a:buClr>
                <a:schemeClr val="accent1"/>
              </a:buClr>
              <a:buSzPct val="70000"/>
              <a:tabLst/>
              <a:defRPr/>
            </a:pPr>
            <a:endParaRPr kumimoji="0" lang="en-US"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259947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0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E319-3868-165D-41CE-3FDA0DD3B00C}"/>
              </a:ext>
            </a:extLst>
          </p:cNvPr>
          <p:cNvSpPr>
            <a:spLocks noGrp="1"/>
          </p:cNvSpPr>
          <p:nvPr>
            <p:ph type="title"/>
          </p:nvPr>
        </p:nvSpPr>
        <p:spPr>
          <a:xfrm>
            <a:off x="673100" y="957928"/>
            <a:ext cx="7437383" cy="1325563"/>
          </a:xfrm>
        </p:spPr>
        <p:txBody>
          <a:bodyPr>
            <a:noAutofit/>
          </a:bodyPr>
          <a:lstStyle/>
          <a:p>
            <a:r>
              <a:rPr lang="en-US" sz="3600" dirty="0"/>
              <a:t>I AM RESPONSIBLE FOR RECOGNIZING THE VALUE OF MY SPONSOR’S OFFER OF EMPLOYMENT</a:t>
            </a:r>
          </a:p>
        </p:txBody>
      </p:sp>
      <p:sp>
        <p:nvSpPr>
          <p:cNvPr id="3" name="Slide Number Placeholder 2">
            <a:extLst>
              <a:ext uri="{FF2B5EF4-FFF2-40B4-BE49-F238E27FC236}">
                <a16:creationId xmlns:a16="http://schemas.microsoft.com/office/drawing/2014/main" id="{CDD8C818-13DE-5377-36BE-0543221332B1}"/>
              </a:ext>
            </a:extLst>
          </p:cNvPr>
          <p:cNvSpPr>
            <a:spLocks noGrp="1"/>
          </p:cNvSpPr>
          <p:nvPr>
            <p:ph type="sldNum" sz="quarter" idx="11"/>
          </p:nvPr>
        </p:nvSpPr>
        <p:spPr/>
        <p:txBody>
          <a:bodyPr/>
          <a:lstStyle/>
          <a:p>
            <a:fld id="{7A3285ED-5E85-4370-8300-20A91DEF3646}" type="slidenum">
              <a:rPr lang="en-US" smtClean="0"/>
              <a:pPr/>
              <a:t>3</a:t>
            </a:fld>
            <a:endParaRPr lang="en-US" dirty="0"/>
          </a:p>
        </p:txBody>
      </p:sp>
      <p:sp>
        <p:nvSpPr>
          <p:cNvPr id="4" name="Text Placeholder 3">
            <a:extLst>
              <a:ext uri="{FF2B5EF4-FFF2-40B4-BE49-F238E27FC236}">
                <a16:creationId xmlns:a16="http://schemas.microsoft.com/office/drawing/2014/main" id="{8FD4375C-C8E8-8059-7FC7-F271FBE5C93C}"/>
              </a:ext>
            </a:extLst>
          </p:cNvPr>
          <p:cNvSpPr>
            <a:spLocks noGrp="1"/>
          </p:cNvSpPr>
          <p:nvPr>
            <p:ph type="body" sz="quarter" idx="13"/>
          </p:nvPr>
        </p:nvSpPr>
        <p:spPr>
          <a:xfrm>
            <a:off x="673100" y="2794958"/>
            <a:ext cx="10552113" cy="3244894"/>
          </a:xfrm>
        </p:spPr>
        <p:txBody>
          <a:bodyPr/>
          <a:lstStyle/>
          <a:p>
            <a:r>
              <a:rPr lang="en-US" dirty="0">
                <a:latin typeface="Antique Olive"/>
              </a:rPr>
              <a:t>An offer of employment is a serious commitment, with immediate and long-term financial implications. </a:t>
            </a:r>
          </a:p>
          <a:p>
            <a:r>
              <a:rPr lang="en-US" dirty="0">
                <a:latin typeface="Antique Olive"/>
              </a:rPr>
              <a:t>The employer is also committing an investment of time and administrative assistance to support a medical practice. </a:t>
            </a:r>
          </a:p>
          <a:p>
            <a:r>
              <a:rPr lang="en-US" dirty="0">
                <a:latin typeface="Antique Olive"/>
              </a:rPr>
              <a:t>Acceptance of the offer of employment is an acknowledgement of this value. </a:t>
            </a:r>
          </a:p>
          <a:p>
            <a:endParaRPr lang="en-US" dirty="0">
              <a:latin typeface="Antique Olive"/>
            </a:endParaRPr>
          </a:p>
        </p:txBody>
      </p:sp>
    </p:spTree>
    <p:extLst>
      <p:ext uri="{BB962C8B-B14F-4D97-AF65-F5344CB8AC3E}">
        <p14:creationId xmlns:p14="http://schemas.microsoft.com/office/powerpoint/2010/main" val="3653014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CBD2-A3ED-A9E5-C31B-E53C72CD4C90}"/>
              </a:ext>
            </a:extLst>
          </p:cNvPr>
          <p:cNvSpPr>
            <a:spLocks noGrp="1"/>
          </p:cNvSpPr>
          <p:nvPr>
            <p:ph type="title"/>
          </p:nvPr>
        </p:nvSpPr>
        <p:spPr>
          <a:xfrm>
            <a:off x="673100" y="1477442"/>
            <a:ext cx="7421328" cy="709169"/>
          </a:xfrm>
        </p:spPr>
        <p:txBody>
          <a:bodyPr>
            <a:noAutofit/>
          </a:bodyPr>
          <a:lstStyle/>
          <a:p>
            <a:r>
              <a:rPr lang="en-US" sz="3600" dirty="0"/>
              <a:t>I AM RESPONSIBLE FOR PRACTICE PERFORMANCE THAT JUSTIFIES MY SPONSOR’S LEVEL OF INVESTMENT.</a:t>
            </a:r>
            <a:br>
              <a:rPr lang="en-US" sz="3200" dirty="0"/>
            </a:br>
            <a:endParaRPr lang="en-US" sz="3200" dirty="0"/>
          </a:p>
        </p:txBody>
      </p:sp>
      <p:sp>
        <p:nvSpPr>
          <p:cNvPr id="3" name="Slide Number Placeholder 2">
            <a:extLst>
              <a:ext uri="{FF2B5EF4-FFF2-40B4-BE49-F238E27FC236}">
                <a16:creationId xmlns:a16="http://schemas.microsoft.com/office/drawing/2014/main" id="{A60B7DA4-93ED-2108-A347-2197FAE08AFD}"/>
              </a:ext>
            </a:extLst>
          </p:cNvPr>
          <p:cNvSpPr>
            <a:spLocks noGrp="1"/>
          </p:cNvSpPr>
          <p:nvPr>
            <p:ph type="sldNum" sz="quarter" idx="11"/>
          </p:nvPr>
        </p:nvSpPr>
        <p:spPr/>
        <p:txBody>
          <a:bodyPr/>
          <a:lstStyle/>
          <a:p>
            <a:fld id="{7A3285ED-5E85-4370-8300-20A91DEF3646}" type="slidenum">
              <a:rPr lang="en-US" smtClean="0"/>
              <a:pPr/>
              <a:t>4</a:t>
            </a:fld>
            <a:endParaRPr lang="en-US" dirty="0"/>
          </a:p>
        </p:txBody>
      </p:sp>
      <p:sp>
        <p:nvSpPr>
          <p:cNvPr id="4" name="Text Placeholder 3">
            <a:extLst>
              <a:ext uri="{FF2B5EF4-FFF2-40B4-BE49-F238E27FC236}">
                <a16:creationId xmlns:a16="http://schemas.microsoft.com/office/drawing/2014/main" id="{3F7BE7FC-CB8E-5B92-A513-A29EDB9CBEE2}"/>
              </a:ext>
            </a:extLst>
          </p:cNvPr>
          <p:cNvSpPr>
            <a:spLocks noGrp="1"/>
          </p:cNvSpPr>
          <p:nvPr>
            <p:ph type="body" sz="quarter" idx="13"/>
          </p:nvPr>
        </p:nvSpPr>
        <p:spPr>
          <a:xfrm>
            <a:off x="673100" y="2679589"/>
            <a:ext cx="10552113" cy="3360263"/>
          </a:xfrm>
        </p:spPr>
        <p:txBody>
          <a:bodyPr/>
          <a:lstStyle/>
          <a:p>
            <a:r>
              <a:rPr lang="en-US" dirty="0">
                <a:latin typeface="Antique Olive"/>
              </a:rPr>
              <a:t>Productivity, such as the number of patients seen each day, is one measure of performance. </a:t>
            </a:r>
          </a:p>
          <a:p>
            <a:r>
              <a:rPr lang="en-US" dirty="0">
                <a:latin typeface="Antique Olive"/>
              </a:rPr>
              <a:t>The physician and employer should discuss marketing and scheduling to optimize productivity. </a:t>
            </a:r>
          </a:p>
          <a:p>
            <a:r>
              <a:rPr lang="en-US" dirty="0">
                <a:latin typeface="Antique Olive"/>
              </a:rPr>
              <a:t>The physician, sponsor and other professionals in the practice should work together to provide consistent, quality care, which ensures continuity of care for their patients. </a:t>
            </a:r>
          </a:p>
          <a:p>
            <a:r>
              <a:rPr lang="en-US" dirty="0">
                <a:latin typeface="Antique Olive"/>
              </a:rPr>
              <a:t>This includes establishing a clear process and plan for coverage of patients outside regular clinic hours. </a:t>
            </a:r>
          </a:p>
          <a:p>
            <a:endParaRPr lang="en-US" dirty="0">
              <a:latin typeface="Antique Olive"/>
            </a:endParaRPr>
          </a:p>
        </p:txBody>
      </p:sp>
    </p:spTree>
    <p:extLst>
      <p:ext uri="{BB962C8B-B14F-4D97-AF65-F5344CB8AC3E}">
        <p14:creationId xmlns:p14="http://schemas.microsoft.com/office/powerpoint/2010/main" val="4132655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3EF2-41BC-91D2-34BB-E46C99B68B87}"/>
              </a:ext>
            </a:extLst>
          </p:cNvPr>
          <p:cNvSpPr>
            <a:spLocks noGrp="1"/>
          </p:cNvSpPr>
          <p:nvPr>
            <p:ph type="title"/>
          </p:nvPr>
        </p:nvSpPr>
        <p:spPr>
          <a:xfrm>
            <a:off x="673100" y="937417"/>
            <a:ext cx="7675923" cy="1325563"/>
          </a:xfrm>
        </p:spPr>
        <p:txBody>
          <a:bodyPr>
            <a:noAutofit/>
          </a:bodyPr>
          <a:lstStyle/>
          <a:p>
            <a:r>
              <a:rPr lang="en-US" sz="3600" dirty="0"/>
              <a:t>I AM RESPONSIBLE TO WORK ONLY AT THE APPROVED PRACTICE SITE(S) WHICH WAS IDENTIFIED ON THE ORIGINAL CONTRACT. </a:t>
            </a:r>
          </a:p>
        </p:txBody>
      </p:sp>
      <p:sp>
        <p:nvSpPr>
          <p:cNvPr id="3" name="Slide Number Placeholder 2">
            <a:extLst>
              <a:ext uri="{FF2B5EF4-FFF2-40B4-BE49-F238E27FC236}">
                <a16:creationId xmlns:a16="http://schemas.microsoft.com/office/drawing/2014/main" id="{DC3DFFE8-E668-C3E5-4885-FD6219AE37EE}"/>
              </a:ext>
            </a:extLst>
          </p:cNvPr>
          <p:cNvSpPr>
            <a:spLocks noGrp="1"/>
          </p:cNvSpPr>
          <p:nvPr>
            <p:ph type="sldNum" sz="quarter" idx="11"/>
          </p:nvPr>
        </p:nvSpPr>
        <p:spPr/>
        <p:txBody>
          <a:bodyPr/>
          <a:lstStyle/>
          <a:p>
            <a:fld id="{7A3285ED-5E85-4370-8300-20A91DEF3646}" type="slidenum">
              <a:rPr lang="en-US" smtClean="0"/>
              <a:pPr/>
              <a:t>5</a:t>
            </a:fld>
            <a:endParaRPr lang="en-US" dirty="0"/>
          </a:p>
        </p:txBody>
      </p:sp>
      <p:sp>
        <p:nvSpPr>
          <p:cNvPr id="4" name="Text Placeholder 3">
            <a:extLst>
              <a:ext uri="{FF2B5EF4-FFF2-40B4-BE49-F238E27FC236}">
                <a16:creationId xmlns:a16="http://schemas.microsoft.com/office/drawing/2014/main" id="{3F115F3E-543C-823A-C656-9746D908BA42}"/>
              </a:ext>
            </a:extLst>
          </p:cNvPr>
          <p:cNvSpPr>
            <a:spLocks noGrp="1"/>
          </p:cNvSpPr>
          <p:nvPr>
            <p:ph type="body" sz="quarter" idx="13"/>
          </p:nvPr>
        </p:nvSpPr>
        <p:spPr>
          <a:xfrm>
            <a:off x="673100" y="2647784"/>
            <a:ext cx="10552113" cy="3392068"/>
          </a:xfrm>
        </p:spPr>
        <p:txBody>
          <a:bodyPr>
            <a:normAutofit/>
          </a:bodyPr>
          <a:lstStyle/>
          <a:p>
            <a:r>
              <a:rPr lang="en-US" dirty="0">
                <a:latin typeface="Antique Olive"/>
              </a:rPr>
              <a:t>A form to reflect the change in status must be completed and submitted to the PCO 30 days prior to a transfer from the approved practice site(s).</a:t>
            </a:r>
          </a:p>
          <a:p>
            <a:r>
              <a:rPr lang="en-US" dirty="0">
                <a:latin typeface="Antique Olive"/>
              </a:rPr>
              <a:t>The following forms: </a:t>
            </a:r>
          </a:p>
          <a:p>
            <a:pPr marL="342900" indent="-342900">
              <a:buFont typeface="Arial" panose="020B0604020202020204" pitchFamily="34" charset="0"/>
              <a:buChar char="•"/>
            </a:pPr>
            <a:r>
              <a:rPr lang="en-US" dirty="0">
                <a:latin typeface="Antique Olive"/>
              </a:rPr>
              <a:t>Change of Employer</a:t>
            </a:r>
          </a:p>
          <a:p>
            <a:pPr marL="342900" indent="-342900">
              <a:buFont typeface="Arial" panose="020B0604020202020204" pitchFamily="34" charset="0"/>
              <a:buChar char="•"/>
            </a:pPr>
            <a:r>
              <a:rPr lang="en-US" dirty="0">
                <a:latin typeface="Antique Olive"/>
              </a:rPr>
              <a:t>Change of Practice Location</a:t>
            </a:r>
          </a:p>
          <a:p>
            <a:pPr marL="342900" indent="-342900">
              <a:buFont typeface="Arial" panose="020B0604020202020204" pitchFamily="34" charset="0"/>
              <a:buChar char="•"/>
            </a:pPr>
            <a:r>
              <a:rPr lang="en-US" dirty="0">
                <a:latin typeface="Antique Olive"/>
              </a:rPr>
              <a:t>Change of Provider Discipline</a:t>
            </a:r>
          </a:p>
          <a:p>
            <a:r>
              <a:rPr lang="en-US" dirty="0">
                <a:latin typeface="Antique Olive"/>
              </a:rPr>
              <a:t> can be found at: </a:t>
            </a:r>
            <a:r>
              <a:rPr lang="en-US" dirty="0">
                <a:latin typeface="Antique Olive"/>
                <a:hlinkClick r:id="rId2"/>
              </a:rPr>
              <a:t>Conrad 30 J-1 Visa Waiver Information, Instructions &amp; Forms</a:t>
            </a:r>
            <a:r>
              <a:rPr lang="en-US" dirty="0">
                <a:latin typeface="Antique Olive"/>
              </a:rPr>
              <a:t>)</a:t>
            </a:r>
          </a:p>
          <a:p>
            <a:r>
              <a:rPr lang="en-US" dirty="0">
                <a:latin typeface="Antique Olive"/>
              </a:rPr>
              <a:t> The PCO reserves the right to approve or disapprove any transfer.</a:t>
            </a:r>
          </a:p>
          <a:p>
            <a:endParaRPr lang="en-US" dirty="0">
              <a:latin typeface="Antique Olive"/>
            </a:endParaRPr>
          </a:p>
        </p:txBody>
      </p:sp>
    </p:spTree>
    <p:extLst>
      <p:ext uri="{BB962C8B-B14F-4D97-AF65-F5344CB8AC3E}">
        <p14:creationId xmlns:p14="http://schemas.microsoft.com/office/powerpoint/2010/main" val="237480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4898C-BF02-5786-1A13-145AFF3C6EFB}"/>
              </a:ext>
            </a:extLst>
          </p:cNvPr>
          <p:cNvSpPr>
            <a:spLocks noGrp="1"/>
          </p:cNvSpPr>
          <p:nvPr>
            <p:ph type="title"/>
          </p:nvPr>
        </p:nvSpPr>
        <p:spPr>
          <a:xfrm>
            <a:off x="673100" y="671680"/>
            <a:ext cx="7599632" cy="1325563"/>
          </a:xfrm>
        </p:spPr>
        <p:txBody>
          <a:bodyPr>
            <a:noAutofit/>
          </a:bodyPr>
          <a:lstStyle/>
          <a:p>
            <a:r>
              <a:rPr lang="en-US" sz="3400" dirty="0"/>
              <a:t>I HAVE A RIGHT TO BE COMPENSATED AS AGREED TO IN THE EMPLOYMENT CONTRACT.</a:t>
            </a:r>
          </a:p>
        </p:txBody>
      </p:sp>
      <p:sp>
        <p:nvSpPr>
          <p:cNvPr id="3" name="Slide Number Placeholder 2">
            <a:extLst>
              <a:ext uri="{FF2B5EF4-FFF2-40B4-BE49-F238E27FC236}">
                <a16:creationId xmlns:a16="http://schemas.microsoft.com/office/drawing/2014/main" id="{ADAA197F-C24E-46DC-782D-5F71F6F59E42}"/>
              </a:ext>
            </a:extLst>
          </p:cNvPr>
          <p:cNvSpPr>
            <a:spLocks noGrp="1"/>
          </p:cNvSpPr>
          <p:nvPr>
            <p:ph type="sldNum" sz="quarter" idx="11"/>
          </p:nvPr>
        </p:nvSpPr>
        <p:spPr/>
        <p:txBody>
          <a:bodyPr/>
          <a:lstStyle/>
          <a:p>
            <a:fld id="{7A3285ED-5E85-4370-8300-20A91DEF3646}" type="slidenum">
              <a:rPr lang="en-US" smtClean="0"/>
              <a:pPr/>
              <a:t>6</a:t>
            </a:fld>
            <a:endParaRPr lang="en-US" dirty="0"/>
          </a:p>
        </p:txBody>
      </p:sp>
      <p:sp>
        <p:nvSpPr>
          <p:cNvPr id="4" name="Text Placeholder 3">
            <a:extLst>
              <a:ext uri="{FF2B5EF4-FFF2-40B4-BE49-F238E27FC236}">
                <a16:creationId xmlns:a16="http://schemas.microsoft.com/office/drawing/2014/main" id="{5CA20BD2-4407-1590-3ECC-269C78B9603A}"/>
              </a:ext>
            </a:extLst>
          </p:cNvPr>
          <p:cNvSpPr>
            <a:spLocks noGrp="1"/>
          </p:cNvSpPr>
          <p:nvPr>
            <p:ph type="body" sz="quarter" idx="13"/>
          </p:nvPr>
        </p:nvSpPr>
        <p:spPr/>
        <p:txBody>
          <a:bodyPr/>
          <a:lstStyle/>
          <a:p>
            <a:r>
              <a:rPr lang="en-US" dirty="0">
                <a:latin typeface="Antique Olive"/>
              </a:rPr>
              <a:t>The contracted salary is part of the agreement that supported the waiver recommendation. </a:t>
            </a:r>
          </a:p>
          <a:p>
            <a:r>
              <a:rPr lang="en-US" dirty="0">
                <a:latin typeface="Antique Olive"/>
              </a:rPr>
              <a:t>If you sign a new contract, it may not meet the requirements found on the NV J-1 Physician Application Instructions at Conrad 30 J-1 Visa Waiver Information, Instructions &amp; Forms. </a:t>
            </a:r>
          </a:p>
          <a:p>
            <a:r>
              <a:rPr lang="en-US" dirty="0">
                <a:latin typeface="Antique Olive"/>
              </a:rPr>
              <a:t>Either the new or original contract may also limit your right to ask for a higher salary. </a:t>
            </a:r>
          </a:p>
          <a:p>
            <a:r>
              <a:rPr lang="en-US" dirty="0">
                <a:latin typeface="Antique Olive"/>
              </a:rPr>
              <a:t>Any new contract </a:t>
            </a:r>
            <a:r>
              <a:rPr lang="en-US" u="sng" dirty="0">
                <a:latin typeface="Antique Olive"/>
              </a:rPr>
              <a:t>must</a:t>
            </a:r>
            <a:r>
              <a:rPr lang="en-US" dirty="0">
                <a:latin typeface="Antique Olive"/>
              </a:rPr>
              <a:t> be resigned by all parties and resubmitted to the PCO for review to determine ongoing Nevada waiver eligibility. </a:t>
            </a:r>
          </a:p>
        </p:txBody>
      </p:sp>
    </p:spTree>
    <p:extLst>
      <p:ext uri="{BB962C8B-B14F-4D97-AF65-F5344CB8AC3E}">
        <p14:creationId xmlns:p14="http://schemas.microsoft.com/office/powerpoint/2010/main" val="302568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0D55-29C5-2633-0A9F-65537EFFAE14}"/>
              </a:ext>
            </a:extLst>
          </p:cNvPr>
          <p:cNvSpPr>
            <a:spLocks noGrp="1"/>
          </p:cNvSpPr>
          <p:nvPr>
            <p:ph type="title"/>
          </p:nvPr>
        </p:nvSpPr>
        <p:spPr>
          <a:xfrm>
            <a:off x="673100" y="1040784"/>
            <a:ext cx="7421481" cy="2286205"/>
          </a:xfrm>
        </p:spPr>
        <p:txBody>
          <a:bodyPr>
            <a:normAutofit fontScale="90000"/>
          </a:bodyPr>
          <a:lstStyle/>
          <a:p>
            <a:r>
              <a:rPr lang="en-US" sz="3600" dirty="0"/>
              <a:t>I AM RESPONSIBLE FOR TREATING EVERY PATIENT, STAFF MEMBER AND AFFILIATE WITH THE UTMOST RESPECT AND DIGNITY WITHOUT REGARD TO RACE, GENDER, SEXUAL PREFERENCE, FINANCIAL STATUS, EDUCATION, ETHNICITY, OR RELIGION.</a:t>
            </a:r>
          </a:p>
        </p:txBody>
      </p:sp>
      <p:sp>
        <p:nvSpPr>
          <p:cNvPr id="3" name="Slide Number Placeholder 2">
            <a:extLst>
              <a:ext uri="{FF2B5EF4-FFF2-40B4-BE49-F238E27FC236}">
                <a16:creationId xmlns:a16="http://schemas.microsoft.com/office/drawing/2014/main" id="{7FBC7A59-04F5-A945-67A7-DA89835F3A17}"/>
              </a:ext>
            </a:extLst>
          </p:cNvPr>
          <p:cNvSpPr>
            <a:spLocks noGrp="1"/>
          </p:cNvSpPr>
          <p:nvPr>
            <p:ph type="sldNum" sz="quarter" idx="11"/>
          </p:nvPr>
        </p:nvSpPr>
        <p:spPr/>
        <p:txBody>
          <a:bodyPr/>
          <a:lstStyle/>
          <a:p>
            <a:fld id="{7A3285ED-5E85-4370-8300-20A91DEF3646}" type="slidenum">
              <a:rPr lang="en-US" smtClean="0"/>
              <a:pPr/>
              <a:t>7</a:t>
            </a:fld>
            <a:endParaRPr lang="en-US" dirty="0"/>
          </a:p>
        </p:txBody>
      </p:sp>
      <p:sp>
        <p:nvSpPr>
          <p:cNvPr id="4" name="Text Placeholder 3">
            <a:extLst>
              <a:ext uri="{FF2B5EF4-FFF2-40B4-BE49-F238E27FC236}">
                <a16:creationId xmlns:a16="http://schemas.microsoft.com/office/drawing/2014/main" id="{CB16EE2D-23F0-936E-6B83-6379565C99FE}"/>
              </a:ext>
            </a:extLst>
          </p:cNvPr>
          <p:cNvSpPr>
            <a:spLocks noGrp="1"/>
          </p:cNvSpPr>
          <p:nvPr>
            <p:ph type="body" sz="quarter" idx="13"/>
          </p:nvPr>
        </p:nvSpPr>
        <p:spPr>
          <a:xfrm>
            <a:off x="673100" y="3753647"/>
            <a:ext cx="10552113" cy="2286205"/>
          </a:xfrm>
        </p:spPr>
        <p:txBody>
          <a:bodyPr>
            <a:normAutofit/>
          </a:bodyPr>
          <a:lstStyle/>
          <a:p>
            <a:r>
              <a:rPr lang="en-US" dirty="0">
                <a:latin typeface="Antique Olive"/>
              </a:rPr>
              <a:t>Understanding the culture, experience, and background of the patients, peers, co-workers, and community is important for a successful practice of medicine in the obligated position and beyond to future practice opportunities. </a:t>
            </a:r>
          </a:p>
          <a:p>
            <a:br>
              <a:rPr lang="en-US" dirty="0">
                <a:latin typeface="Antique Olive"/>
              </a:rPr>
            </a:br>
            <a:r>
              <a:rPr lang="en-US" dirty="0">
                <a:latin typeface="Antique Olive"/>
              </a:rPr>
              <a:t>Non-discrimination is the law in the United States and in Nevada</a:t>
            </a:r>
            <a:r>
              <a:rPr lang="en-US" i="1" dirty="0">
                <a:latin typeface="Antique Olive"/>
              </a:rPr>
              <a:t>. </a:t>
            </a:r>
            <a:endParaRPr kumimoji="0" lang="en-US" b="0" i="1" u="none" strike="noStrike" kern="1200" cap="none" spc="0" normalizeH="0" baseline="0" noProof="0" dirty="0">
              <a:ln>
                <a:noFill/>
              </a:ln>
              <a:solidFill>
                <a:schemeClr val="tx1"/>
              </a:solidFill>
              <a:effectLst/>
              <a:uLnTx/>
              <a:uFillTx/>
              <a:latin typeface="Antique Olive"/>
            </a:endParaRPr>
          </a:p>
          <a:p>
            <a:endParaRPr lang="en-US" dirty="0">
              <a:latin typeface="Antique Olive"/>
            </a:endParaRPr>
          </a:p>
        </p:txBody>
      </p:sp>
    </p:spTree>
    <p:extLst>
      <p:ext uri="{BB962C8B-B14F-4D97-AF65-F5344CB8AC3E}">
        <p14:creationId xmlns:p14="http://schemas.microsoft.com/office/powerpoint/2010/main" val="365698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248-9481-E88C-51B4-FAB5462816BB}"/>
              </a:ext>
            </a:extLst>
          </p:cNvPr>
          <p:cNvSpPr>
            <a:spLocks noGrp="1"/>
          </p:cNvSpPr>
          <p:nvPr>
            <p:ph type="title"/>
          </p:nvPr>
        </p:nvSpPr>
        <p:spPr>
          <a:xfrm>
            <a:off x="673100" y="1553182"/>
            <a:ext cx="7397627" cy="850790"/>
          </a:xfrm>
        </p:spPr>
        <p:txBody>
          <a:bodyPr>
            <a:normAutofit fontScale="90000"/>
          </a:bodyPr>
          <a:lstStyle/>
          <a:p>
            <a:r>
              <a:rPr lang="en-US" sz="4000" dirty="0"/>
              <a:t>I AM RESPONSIBLE TO TREAT ALL CLIENTS REGARDLESS OF THEIR ABILITY TO PAY.</a:t>
            </a:r>
            <a:br>
              <a:rPr lang="en-US" dirty="0"/>
            </a:br>
            <a:endParaRPr lang="en-US" dirty="0"/>
          </a:p>
        </p:txBody>
      </p:sp>
      <p:sp>
        <p:nvSpPr>
          <p:cNvPr id="3" name="Slide Number Placeholder 2">
            <a:extLst>
              <a:ext uri="{FF2B5EF4-FFF2-40B4-BE49-F238E27FC236}">
                <a16:creationId xmlns:a16="http://schemas.microsoft.com/office/drawing/2014/main" id="{A230B37C-213C-0252-C980-302FE313416E}"/>
              </a:ext>
            </a:extLst>
          </p:cNvPr>
          <p:cNvSpPr>
            <a:spLocks noGrp="1"/>
          </p:cNvSpPr>
          <p:nvPr>
            <p:ph type="sldNum" sz="quarter" idx="11"/>
          </p:nvPr>
        </p:nvSpPr>
        <p:spPr/>
        <p:txBody>
          <a:bodyPr/>
          <a:lstStyle/>
          <a:p>
            <a:fld id="{7A3285ED-5E85-4370-8300-20A91DEF3646}" type="slidenum">
              <a:rPr lang="en-US" smtClean="0"/>
              <a:pPr/>
              <a:t>8</a:t>
            </a:fld>
            <a:endParaRPr lang="en-US" dirty="0"/>
          </a:p>
        </p:txBody>
      </p:sp>
      <p:sp>
        <p:nvSpPr>
          <p:cNvPr id="4" name="Text Placeholder 3">
            <a:extLst>
              <a:ext uri="{FF2B5EF4-FFF2-40B4-BE49-F238E27FC236}">
                <a16:creationId xmlns:a16="http://schemas.microsoft.com/office/drawing/2014/main" id="{5755C42A-9060-AD33-C5E9-494696F546A2}"/>
              </a:ext>
            </a:extLst>
          </p:cNvPr>
          <p:cNvSpPr>
            <a:spLocks noGrp="1"/>
          </p:cNvSpPr>
          <p:nvPr>
            <p:ph type="body" sz="quarter" idx="13"/>
          </p:nvPr>
        </p:nvSpPr>
        <p:spPr>
          <a:xfrm>
            <a:off x="673100" y="2854517"/>
            <a:ext cx="10552113" cy="3185335"/>
          </a:xfrm>
        </p:spPr>
        <p:txBody>
          <a:bodyPr>
            <a:normAutofit/>
          </a:bodyPr>
          <a:lstStyle/>
          <a:p>
            <a:r>
              <a:rPr lang="en-US" sz="2400" dirty="0">
                <a:latin typeface="Antique Olive"/>
              </a:rPr>
              <a:t>Providing quality care to underserved Nevadans is the objective of our Conrad 30 Program.  Accepting Medicaid, Medicare, Nevada Check-Up and utilizing a sliding fee scale for low-income individuals is a requirement in Nevada for Conrad 30 J-1 Visa Waiver Physicians.</a:t>
            </a:r>
            <a:endParaRPr kumimoji="0" lang="en-US" sz="2400" b="0" u="none" strike="noStrike" kern="1200" cap="none" spc="0" normalizeH="0" baseline="0" noProof="0" dirty="0">
              <a:ln>
                <a:noFill/>
              </a:ln>
              <a:solidFill>
                <a:schemeClr val="tx1"/>
              </a:solidFill>
              <a:effectLst/>
              <a:uLnTx/>
              <a:uFillTx/>
              <a:latin typeface="Antique Olive"/>
            </a:endParaRPr>
          </a:p>
          <a:p>
            <a:endParaRPr lang="en-US" sz="2400" dirty="0">
              <a:latin typeface="Antique Olive"/>
            </a:endParaRPr>
          </a:p>
        </p:txBody>
      </p:sp>
    </p:spTree>
    <p:extLst>
      <p:ext uri="{BB962C8B-B14F-4D97-AF65-F5344CB8AC3E}">
        <p14:creationId xmlns:p14="http://schemas.microsoft.com/office/powerpoint/2010/main" val="80853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F01E-8982-FE54-6EAB-DC8FF70D461F}"/>
              </a:ext>
            </a:extLst>
          </p:cNvPr>
          <p:cNvSpPr>
            <a:spLocks noGrp="1"/>
          </p:cNvSpPr>
          <p:nvPr>
            <p:ph type="title"/>
          </p:nvPr>
        </p:nvSpPr>
        <p:spPr>
          <a:xfrm>
            <a:off x="673100" y="1361816"/>
            <a:ext cx="7445335" cy="878824"/>
          </a:xfrm>
        </p:spPr>
        <p:txBody>
          <a:bodyPr>
            <a:normAutofit fontScale="90000"/>
          </a:bodyPr>
          <a:lstStyle/>
          <a:p>
            <a:r>
              <a:rPr lang="en-US" sz="4000" dirty="0"/>
              <a:t>I AM RESPONSIBLE FOR BEHAVING IN A PROFESSIONAL MANNER. </a:t>
            </a:r>
            <a:br>
              <a:rPr lang="en-US" dirty="0"/>
            </a:br>
            <a:endParaRPr lang="en-US" dirty="0"/>
          </a:p>
        </p:txBody>
      </p:sp>
      <p:sp>
        <p:nvSpPr>
          <p:cNvPr id="3" name="Slide Number Placeholder 2">
            <a:extLst>
              <a:ext uri="{FF2B5EF4-FFF2-40B4-BE49-F238E27FC236}">
                <a16:creationId xmlns:a16="http://schemas.microsoft.com/office/drawing/2014/main" id="{2182EE72-3EDF-9352-54D0-E6A1E33B96B4}"/>
              </a:ext>
            </a:extLst>
          </p:cNvPr>
          <p:cNvSpPr>
            <a:spLocks noGrp="1"/>
          </p:cNvSpPr>
          <p:nvPr>
            <p:ph type="sldNum" sz="quarter" idx="11"/>
          </p:nvPr>
        </p:nvSpPr>
        <p:spPr/>
        <p:txBody>
          <a:bodyPr/>
          <a:lstStyle/>
          <a:p>
            <a:fld id="{7A3285ED-5E85-4370-8300-20A91DEF3646}" type="slidenum">
              <a:rPr lang="en-US" smtClean="0"/>
              <a:pPr/>
              <a:t>9</a:t>
            </a:fld>
            <a:endParaRPr lang="en-US" dirty="0"/>
          </a:p>
        </p:txBody>
      </p:sp>
      <p:sp>
        <p:nvSpPr>
          <p:cNvPr id="4" name="Text Placeholder 3">
            <a:extLst>
              <a:ext uri="{FF2B5EF4-FFF2-40B4-BE49-F238E27FC236}">
                <a16:creationId xmlns:a16="http://schemas.microsoft.com/office/drawing/2014/main" id="{62BFBFA5-116F-1B7C-582E-8FB4351608B4}"/>
              </a:ext>
            </a:extLst>
          </p:cNvPr>
          <p:cNvSpPr>
            <a:spLocks noGrp="1"/>
          </p:cNvSpPr>
          <p:nvPr>
            <p:ph type="body" sz="quarter" idx="13"/>
          </p:nvPr>
        </p:nvSpPr>
        <p:spPr>
          <a:xfrm>
            <a:off x="673100" y="2434222"/>
            <a:ext cx="10552113" cy="3922128"/>
          </a:xfrm>
        </p:spPr>
        <p:txBody>
          <a:bodyPr>
            <a:normAutofit/>
          </a:bodyPr>
          <a:lstStyle/>
          <a:p>
            <a:r>
              <a:rPr lang="en-US" sz="2400" dirty="0">
                <a:latin typeface="Antique Olive"/>
              </a:rPr>
              <a:t>Expectations for a good work ethic and attention to professional standards, such as charting and documenting services you provide are not negotiable. </a:t>
            </a:r>
          </a:p>
          <a:p>
            <a:r>
              <a:rPr lang="en-US" sz="2400" dirty="0">
                <a:latin typeface="Antique Olive"/>
              </a:rPr>
              <a:t>Meet with your employer and peers regularly and join physician associations to further continuing education and to meet expectations. </a:t>
            </a:r>
          </a:p>
          <a:p>
            <a:endParaRPr lang="en-US" sz="2400" dirty="0">
              <a:latin typeface="Antique Olive"/>
            </a:endParaRPr>
          </a:p>
        </p:txBody>
      </p:sp>
    </p:spTree>
    <p:extLst>
      <p:ext uri="{BB962C8B-B14F-4D97-AF65-F5344CB8AC3E}">
        <p14:creationId xmlns:p14="http://schemas.microsoft.com/office/powerpoint/2010/main" val="844356522"/>
      </p:ext>
    </p:extLst>
  </p:cSld>
  <p:clrMapOvr>
    <a:masterClrMapping/>
  </p:clrMapOvr>
</p:sld>
</file>

<file path=ppt/theme/theme1.xml><?xml version="1.0" encoding="utf-8"?>
<a:theme xmlns:a="http://schemas.openxmlformats.org/drawingml/2006/main" name="Office Theme">
  <a:themeElements>
    <a:clrScheme name="DPBH BRANDED COLORS">
      <a:dk1>
        <a:srgbClr val="595959"/>
      </a:dk1>
      <a:lt1>
        <a:sysClr val="window" lastClr="FFFFFF"/>
      </a:lt1>
      <a:dk2>
        <a:srgbClr val="00396B"/>
      </a:dk2>
      <a:lt2>
        <a:srgbClr val="E7E6E6"/>
      </a:lt2>
      <a:accent1>
        <a:srgbClr val="005B9E"/>
      </a:accent1>
      <a:accent2>
        <a:srgbClr val="939598"/>
      </a:accent2>
      <a:accent3>
        <a:srgbClr val="E1CB27"/>
      </a:accent3>
      <a:accent4>
        <a:srgbClr val="18ADA1"/>
      </a:accent4>
      <a:accent5>
        <a:srgbClr val="819067"/>
      </a:accent5>
      <a:accent6>
        <a:srgbClr val="B34F4F"/>
      </a:accent6>
      <a:hlink>
        <a:srgbClr val="005B9E"/>
      </a:hlink>
      <a:folHlink>
        <a:srgbClr val="595959"/>
      </a:folHlink>
    </a:clrScheme>
    <a:fontScheme name="DPBH Theme Fonts">
      <a:majorFont>
        <a:latin typeface="Univers LT Std 59 UltraCn"/>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BH PowerPoint Template--Updated With New Fonts Aug. 2024.potx" id="{DB29FEAD-B54C-40FF-BC63-0C28CD1E8BD7}" vid="{D1A16B3D-B1F4-4505-BC03-E3A2F88891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DPBH PowerPoint Template--Updated With New Fonts Aug. 2024</Template>
  <TotalTime>21626</TotalTime>
  <Words>1508</Words>
  <Application>Microsoft Office PowerPoint</Application>
  <PresentationFormat>Widescreen</PresentationFormat>
  <Paragraphs>102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Antique Olive</vt:lpstr>
      <vt:lpstr>Arial</vt:lpstr>
      <vt:lpstr>Arial Narrow</vt:lpstr>
      <vt:lpstr>Calibri</vt:lpstr>
      <vt:lpstr>Montserrat Medium</vt:lpstr>
      <vt:lpstr>Office Theme</vt:lpstr>
      <vt:lpstr>NV Conrad 30 J-1 Visa Waiver Program</vt:lpstr>
      <vt:lpstr>INTENT</vt:lpstr>
      <vt:lpstr>I AM RESPONSIBLE FOR RECOGNIZING THE VALUE OF MY SPONSOR’S OFFER OF EMPLOYMENT</vt:lpstr>
      <vt:lpstr>I AM RESPONSIBLE FOR PRACTICE PERFORMANCE THAT JUSTIFIES MY SPONSOR’S LEVEL OF INVESTMENT. </vt:lpstr>
      <vt:lpstr>I AM RESPONSIBLE TO WORK ONLY AT THE APPROVED PRACTICE SITE(S) WHICH WAS IDENTIFIED ON THE ORIGINAL CONTRACT. </vt:lpstr>
      <vt:lpstr>I HAVE A RIGHT TO BE COMPENSATED AS AGREED TO IN THE EMPLOYMENT CONTRACT.</vt:lpstr>
      <vt:lpstr>I AM RESPONSIBLE FOR TREATING EVERY PATIENT, STAFF MEMBER AND AFFILIATE WITH THE UTMOST RESPECT AND DIGNITY WITHOUT REGARD TO RACE, GENDER, SEXUAL PREFERENCE, FINANCIAL STATUS, EDUCATION, ETHNICITY, OR RELIGION.</vt:lpstr>
      <vt:lpstr>I AM RESPONSIBLE TO TREAT ALL CLIENTS REGARDLESS OF THEIR ABILITY TO PAY. </vt:lpstr>
      <vt:lpstr>I AM RESPONSIBLE FOR BEHAVING IN A PROFESSIONAL MANNER.  </vt:lpstr>
      <vt:lpstr>I AM RESPONSIBLE FOR RECOGNIZING THAT MY CONDUCT IS A REFLECTION OF THE PRACTICE AND TO ACT IN A MANNER THAT PROVIDES A POSITIVE REFLECTION.</vt:lpstr>
      <vt:lpstr>I HAVE A RIGHT TO BE TREATED EQUALLY ALONGSIDE MY PEERS. </vt:lpstr>
      <vt:lpstr>I AM RESPONSIBLE TO OBTAIN, WITHIN 60 DAYS OF STARTING WORK, AN INDIVIDUAL NATIONAL PROVIDER IDENTIFIER (NPI) FROM THE CENTERS FOR MEDICARE AND MEDICAID SERVICES (CMS).</vt:lpstr>
      <vt:lpstr>I HAVE A RIGHT TO EXPECT ALL BILLINGS SUBMITTED FOR MY SERVICES WILL BE LAWFUL AND CORRECT. </vt:lpstr>
      <vt:lpstr>I HAVE A RESPONSIBILITY TO REPORT PRACTICES THAT DO NOT MEET THE STANDARDS OF CARE AS ESTABLISHED BY THE  NEVADA STATE BOARD OF MEDICAL EXAMINERS. </vt:lpstr>
      <vt:lpstr>I HAVE A RIGHT TO REGULAR PERFORMANCE MEETINGS TO ENSURE THAT I AM MEETING EXPECTATIONS OR HAVE A PLAN TO DO SO.</vt:lpstr>
      <vt:lpstr>I HAVE A RIGHT TO DISCUSS MY SITUATION WITH LEGAL OR GOVERNMENT PROFESSIONALS IF NECESSARY. </vt:lpstr>
      <vt:lpstr>I HAVE A RIGHT TO LEAVE THE PRACTICE WITH NO REPERCUSSIONS AFTER MY OBLIGATION IS COMPLETE. </vt:lpstr>
      <vt:lpstr>Physician and Employer/Sponsor Responsibilities </vt:lpstr>
      <vt:lpstr>Physician and Employer/Sponsor Responsibilities </vt:lpstr>
      <vt:lpstr>Physician and Employer/Sponsor Responsibilities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NV Conrad 30 J-1 Visa Waiver Program</dc:title>
  <dc:creator>Tarryn Emmerich-Choi</dc:creator>
  <cp:lastModifiedBy>Tarryn Emmerich-Choi</cp:lastModifiedBy>
  <cp:revision>1</cp:revision>
  <dcterms:created xsi:type="dcterms:W3CDTF">2024-08-26T15:08:57Z</dcterms:created>
  <dcterms:modified xsi:type="dcterms:W3CDTF">2025-02-12T17:40:28Z</dcterms:modified>
</cp:coreProperties>
</file>